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8" r:id="rId4"/>
  </p:sldMasterIdLst>
  <p:notesMasterIdLst>
    <p:notesMasterId r:id="rId6"/>
  </p:notesMasterIdLst>
  <p:sldIdLst>
    <p:sldId id="256" r:id="rId5"/>
  </p:sldIdLst>
  <p:sldSz cx="30275213" cy="21383625"/>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56D83"/>
    <a:srgbClr val="11213F"/>
    <a:srgbClr val="F5B400"/>
    <a:srgbClr val="96DCF8"/>
    <a:srgbClr val="B4E5A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2425B4C-F220-884F-9675-8DCF979B5F2E}" v="2252" dt="2025-04-02T10:38:27.83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066"/>
    <p:restoredTop sz="94673"/>
  </p:normalViewPr>
  <p:slideViewPr>
    <p:cSldViewPr snapToGrid="0">
      <p:cViewPr>
        <p:scale>
          <a:sx n="50" d="100"/>
          <a:sy n="50" d="100"/>
        </p:scale>
        <p:origin x="384" y="1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presProps" Target="presProps.xml"/><Relationship Id="rId12" Type="http://schemas.microsoft.com/office/2015/10/relationships/revisionInfo" Target="revisionInfo.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notesMaster" Target="notesMasters/notesMaster1.xml"/><Relationship Id="rId11" Type="http://schemas.microsoft.com/office/2016/11/relationships/changesInfo" Target="changesInfos/changesInfo1.xml"/><Relationship Id="rId5" Type="http://schemas.openxmlformats.org/officeDocument/2006/relationships/slide" Target="slides/slide1.xml"/><Relationship Id="rId10"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ve Iberson-Hurst" userId="b9343ad4-b965-4c67-a190-78071bba09d9" providerId="ADAL" clId="{92425B4C-F220-884F-9675-8DCF979B5F2E}"/>
    <pc:docChg chg="undo custSel modSld">
      <pc:chgData name="Dave Iberson-Hurst" userId="b9343ad4-b965-4c67-a190-78071bba09d9" providerId="ADAL" clId="{92425B4C-F220-884F-9675-8DCF979B5F2E}" dt="2025-04-02T10:41:25.795" v="2400" actId="20577"/>
      <pc:docMkLst>
        <pc:docMk/>
      </pc:docMkLst>
      <pc:sldChg chg="addSp delSp modSp mod">
        <pc:chgData name="Dave Iberson-Hurst" userId="b9343ad4-b965-4c67-a190-78071bba09d9" providerId="ADAL" clId="{92425B4C-F220-884F-9675-8DCF979B5F2E}" dt="2025-04-02T10:41:25.795" v="2400" actId="20577"/>
        <pc:sldMkLst>
          <pc:docMk/>
          <pc:sldMk cId="3544396517" sldId="256"/>
        </pc:sldMkLst>
        <pc:spChg chg="add mod">
          <ac:chgData name="Dave Iberson-Hurst" userId="b9343ad4-b965-4c67-a190-78071bba09d9" providerId="ADAL" clId="{92425B4C-F220-884F-9675-8DCF979B5F2E}" dt="2025-03-30T11:45:43.030" v="2039" actId="255"/>
          <ac:spMkLst>
            <pc:docMk/>
            <pc:sldMk cId="3544396517" sldId="256"/>
            <ac:spMk id="7" creationId="{A0486A06-CF81-BA30-60BD-2C69EF451995}"/>
          </ac:spMkLst>
        </pc:spChg>
        <pc:spChg chg="mod">
          <ac:chgData name="Dave Iberson-Hurst" userId="b9343ad4-b965-4c67-a190-78071bba09d9" providerId="ADAL" clId="{92425B4C-F220-884F-9675-8DCF979B5F2E}" dt="2025-03-30T10:04:03.561" v="306" actId="20577"/>
          <ac:spMkLst>
            <pc:docMk/>
            <pc:sldMk cId="3544396517" sldId="256"/>
            <ac:spMk id="8" creationId="{58E47F0B-3F11-0AE9-22AE-69CE6DD6AF92}"/>
          </ac:spMkLst>
        </pc:spChg>
        <pc:spChg chg="add mod">
          <ac:chgData name="Dave Iberson-Hurst" userId="b9343ad4-b965-4c67-a190-78071bba09d9" providerId="ADAL" clId="{92425B4C-F220-884F-9675-8DCF979B5F2E}" dt="2025-03-30T10:08:11.071" v="307" actId="1076"/>
          <ac:spMkLst>
            <pc:docMk/>
            <pc:sldMk cId="3544396517" sldId="256"/>
            <ac:spMk id="14" creationId="{C095FE38-8825-B53E-7B9D-8C60DD5D9590}"/>
          </ac:spMkLst>
        </pc:spChg>
        <pc:spChg chg="add mod">
          <ac:chgData name="Dave Iberson-Hurst" userId="b9343ad4-b965-4c67-a190-78071bba09d9" providerId="ADAL" clId="{92425B4C-F220-884F-9675-8DCF979B5F2E}" dt="2025-04-02T10:40:58.152" v="2399" actId="20577"/>
          <ac:spMkLst>
            <pc:docMk/>
            <pc:sldMk cId="3544396517" sldId="256"/>
            <ac:spMk id="26" creationId="{19A599AB-C036-AE7C-7B6B-EF053E03F698}"/>
          </ac:spMkLst>
        </pc:spChg>
        <pc:spChg chg="add mod">
          <ac:chgData name="Dave Iberson-Hurst" userId="b9343ad4-b965-4c67-a190-78071bba09d9" providerId="ADAL" clId="{92425B4C-F220-884F-9675-8DCF979B5F2E}" dt="2025-04-02T10:41:25.795" v="2400" actId="20577"/>
          <ac:spMkLst>
            <pc:docMk/>
            <pc:sldMk cId="3544396517" sldId="256"/>
            <ac:spMk id="27" creationId="{58856C38-BA44-7002-7D51-1DB354DAAC0E}"/>
          </ac:spMkLst>
        </pc:spChg>
        <pc:spChg chg="add mod">
          <ac:chgData name="Dave Iberson-Hurst" userId="b9343ad4-b965-4c67-a190-78071bba09d9" providerId="ADAL" clId="{92425B4C-F220-884F-9675-8DCF979B5F2E}" dt="2025-04-02T10:39:57.706" v="2376" actId="1076"/>
          <ac:spMkLst>
            <pc:docMk/>
            <pc:sldMk cId="3544396517" sldId="256"/>
            <ac:spMk id="28" creationId="{3BBB9438-2114-5AA9-9885-ED7E72223FB4}"/>
          </ac:spMkLst>
        </pc:spChg>
        <pc:spChg chg="add mod">
          <ac:chgData name="Dave Iberson-Hurst" userId="b9343ad4-b965-4c67-a190-78071bba09d9" providerId="ADAL" clId="{92425B4C-F220-884F-9675-8DCF979B5F2E}" dt="2025-03-30T11:45:50.696" v="2040" actId="255"/>
          <ac:spMkLst>
            <pc:docMk/>
            <pc:sldMk cId="3544396517" sldId="256"/>
            <ac:spMk id="29" creationId="{0F4C87A8-8B15-2933-8AD7-21BA1EF9D8A9}"/>
          </ac:spMkLst>
        </pc:spChg>
        <pc:spChg chg="add mod">
          <ac:chgData name="Dave Iberson-Hurst" userId="b9343ad4-b965-4c67-a190-78071bba09d9" providerId="ADAL" clId="{92425B4C-F220-884F-9675-8DCF979B5F2E}" dt="2025-03-30T11:45:56.021" v="2041" actId="255"/>
          <ac:spMkLst>
            <pc:docMk/>
            <pc:sldMk cId="3544396517" sldId="256"/>
            <ac:spMk id="30" creationId="{42D6168A-8FEF-84CF-1F6C-29F065787837}"/>
          </ac:spMkLst>
        </pc:spChg>
        <pc:spChg chg="add mod">
          <ac:chgData name="Dave Iberson-Hurst" userId="b9343ad4-b965-4c67-a190-78071bba09d9" providerId="ADAL" clId="{92425B4C-F220-884F-9675-8DCF979B5F2E}" dt="2025-03-30T11:30:35.359" v="1652" actId="1076"/>
          <ac:spMkLst>
            <pc:docMk/>
            <pc:sldMk cId="3544396517" sldId="256"/>
            <ac:spMk id="32" creationId="{0607F010-3762-77C5-DB31-60A52B17FE06}"/>
          </ac:spMkLst>
        </pc:spChg>
        <pc:spChg chg="add mod">
          <ac:chgData name="Dave Iberson-Hurst" userId="b9343ad4-b965-4c67-a190-78071bba09d9" providerId="ADAL" clId="{92425B4C-F220-884F-9675-8DCF979B5F2E}" dt="2025-03-30T11:22:11.812" v="1342" actId="6549"/>
          <ac:spMkLst>
            <pc:docMk/>
            <pc:sldMk cId="3544396517" sldId="256"/>
            <ac:spMk id="38" creationId="{5D2B6AB3-05AA-05BB-33C4-471CE114A91E}"/>
          </ac:spMkLst>
        </pc:spChg>
        <pc:spChg chg="add mod">
          <ac:chgData name="Dave Iberson-Hurst" userId="b9343ad4-b965-4c67-a190-78071bba09d9" providerId="ADAL" clId="{92425B4C-F220-884F-9675-8DCF979B5F2E}" dt="2025-03-30T11:30:30.332" v="1651" actId="1076"/>
          <ac:spMkLst>
            <pc:docMk/>
            <pc:sldMk cId="3544396517" sldId="256"/>
            <ac:spMk id="43" creationId="{DBC0BBAD-F239-1C33-747B-891CF326918C}"/>
          </ac:spMkLst>
        </pc:spChg>
        <pc:spChg chg="add mod">
          <ac:chgData name="Dave Iberson-Hurst" userId="b9343ad4-b965-4c67-a190-78071bba09d9" providerId="ADAL" clId="{92425B4C-F220-884F-9675-8DCF979B5F2E}" dt="2025-03-30T11:43:23.906" v="1969" actId="20577"/>
          <ac:spMkLst>
            <pc:docMk/>
            <pc:sldMk cId="3544396517" sldId="256"/>
            <ac:spMk id="48" creationId="{9F645AD4-CC65-EFE7-2FFA-390D3636A2FE}"/>
          </ac:spMkLst>
        </pc:spChg>
        <pc:spChg chg="mod">
          <ac:chgData name="Dave Iberson-Hurst" userId="b9343ad4-b965-4c67-a190-78071bba09d9" providerId="ADAL" clId="{92425B4C-F220-884F-9675-8DCF979B5F2E}" dt="2025-03-30T12:00:03.616" v="2334" actId="1076"/>
          <ac:spMkLst>
            <pc:docMk/>
            <pc:sldMk cId="3544396517" sldId="256"/>
            <ac:spMk id="52" creationId="{D2E638D4-87A5-3368-0375-09D00D1A8DF7}"/>
          </ac:spMkLst>
        </pc:spChg>
        <pc:spChg chg="add mod">
          <ac:chgData name="Dave Iberson-Hurst" userId="b9343ad4-b965-4c67-a190-78071bba09d9" providerId="ADAL" clId="{92425B4C-F220-884F-9675-8DCF979B5F2E}" dt="2025-03-30T11:44:28.124" v="2038" actId="313"/>
          <ac:spMkLst>
            <pc:docMk/>
            <pc:sldMk cId="3544396517" sldId="256"/>
            <ac:spMk id="54" creationId="{A6A0E339-F081-5F7A-D221-466D2604F49C}"/>
          </ac:spMkLst>
        </pc:spChg>
        <pc:spChg chg="add del mod">
          <ac:chgData name="Dave Iberson-Hurst" userId="b9343ad4-b965-4c67-a190-78071bba09d9" providerId="ADAL" clId="{92425B4C-F220-884F-9675-8DCF979B5F2E}" dt="2025-04-02T10:37:21.010" v="2345" actId="478"/>
          <ac:spMkLst>
            <pc:docMk/>
            <pc:sldMk cId="3544396517" sldId="256"/>
            <ac:spMk id="55" creationId="{19654746-0E43-3775-E14F-42EEE8E3B91A}"/>
          </ac:spMkLst>
        </pc:spChg>
        <pc:spChg chg="add mod">
          <ac:chgData name="Dave Iberson-Hurst" userId="b9343ad4-b965-4c67-a190-78071bba09d9" providerId="ADAL" clId="{92425B4C-F220-884F-9675-8DCF979B5F2E}" dt="2025-03-30T11:58:06.375" v="2234" actId="14100"/>
          <ac:spMkLst>
            <pc:docMk/>
            <pc:sldMk cId="3544396517" sldId="256"/>
            <ac:spMk id="57" creationId="{39D05D37-AEDD-B3CE-2DB7-0B88668B8CE0}"/>
          </ac:spMkLst>
        </pc:spChg>
        <pc:picChg chg="add del mod">
          <ac:chgData name="Dave Iberson-Hurst" userId="b9343ad4-b965-4c67-a190-78071bba09d9" providerId="ADAL" clId="{92425B4C-F220-884F-9675-8DCF979B5F2E}" dt="2025-04-02T10:35:39.123" v="2340" actId="478"/>
          <ac:picMkLst>
            <pc:docMk/>
            <pc:sldMk cId="3544396517" sldId="256"/>
            <ac:picMk id="3" creationId="{61E266D9-731E-B9D9-29E8-4A1909194464}"/>
          </ac:picMkLst>
        </pc:picChg>
        <pc:picChg chg="add mod">
          <ac:chgData name="Dave Iberson-Hurst" userId="b9343ad4-b965-4c67-a190-78071bba09d9" providerId="ADAL" clId="{92425B4C-F220-884F-9675-8DCF979B5F2E}" dt="2025-04-02T10:39:52.589" v="2375" actId="1076"/>
          <ac:picMkLst>
            <pc:docMk/>
            <pc:sldMk cId="3544396517" sldId="256"/>
            <ac:picMk id="5" creationId="{ACCD4D0E-07DF-A868-A1CF-36B77415FB7A}"/>
          </ac:picMkLst>
        </pc:picChg>
        <pc:picChg chg="add del mod">
          <ac:chgData name="Dave Iberson-Hurst" userId="b9343ad4-b965-4c67-a190-78071bba09d9" providerId="ADAL" clId="{92425B4C-F220-884F-9675-8DCF979B5F2E}" dt="2025-04-02T10:34:38.580" v="2335" actId="478"/>
          <ac:picMkLst>
            <pc:docMk/>
            <pc:sldMk cId="3544396517" sldId="256"/>
            <ac:picMk id="17" creationId="{B3FCD21F-75A7-4EDA-6503-4F0F99AD69D5}"/>
          </ac:picMkLst>
        </pc:picChg>
        <pc:picChg chg="add mod">
          <ac:chgData name="Dave Iberson-Hurst" userId="b9343ad4-b965-4c67-a190-78071bba09d9" providerId="ADAL" clId="{92425B4C-F220-884F-9675-8DCF979B5F2E}" dt="2025-03-30T11:07:04.248" v="926" actId="1076"/>
          <ac:picMkLst>
            <pc:docMk/>
            <pc:sldMk cId="3544396517" sldId="256"/>
            <ac:picMk id="21" creationId="{BFC095B0-D3D1-FC49-D87C-44F86049034B}"/>
          </ac:picMkLst>
        </pc:picChg>
        <pc:picChg chg="add mod">
          <ac:chgData name="Dave Iberson-Hurst" userId="b9343ad4-b965-4c67-a190-78071bba09d9" providerId="ADAL" clId="{92425B4C-F220-884F-9675-8DCF979B5F2E}" dt="2025-03-30T11:07:12.843" v="928" actId="1076"/>
          <ac:picMkLst>
            <pc:docMk/>
            <pc:sldMk cId="3544396517" sldId="256"/>
            <ac:picMk id="25" creationId="{CDC2FECD-9DE0-0759-3038-A9E26B6FDBBA}"/>
          </ac:picMkLst>
        </pc:picChg>
        <pc:picChg chg="mod">
          <ac:chgData name="Dave Iberson-Hurst" userId="b9343ad4-b965-4c67-a190-78071bba09d9" providerId="ADAL" clId="{92425B4C-F220-884F-9675-8DCF979B5F2E}" dt="2025-03-30T11:59:55.797" v="2333" actId="14100"/>
          <ac:picMkLst>
            <pc:docMk/>
            <pc:sldMk cId="3544396517" sldId="256"/>
            <ac:picMk id="46" creationId="{5C27F043-6CEA-9F9D-CC63-191EBEBBE8B0}"/>
          </ac:picMkLst>
        </pc:picChg>
        <pc:picChg chg="add mod">
          <ac:chgData name="Dave Iberson-Hurst" userId="b9343ad4-b965-4c67-a190-78071bba09d9" providerId="ADAL" clId="{92425B4C-F220-884F-9675-8DCF979B5F2E}" dt="2025-03-30T11:43:41.786" v="1980" actId="1038"/>
          <ac:picMkLst>
            <pc:docMk/>
            <pc:sldMk cId="3544396517" sldId="256"/>
            <ac:picMk id="47" creationId="{74C6F92D-BDA1-78CB-E91B-9B9C5197E6A5}"/>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43F7372-8583-3647-8A6D-8602282481EA}" type="datetimeFigureOut">
              <a:rPr lang="en-US" smtClean="0"/>
              <a:t>4/27/25</a:t>
            </a:fld>
            <a:endParaRPr lang="en-US"/>
          </a:p>
        </p:txBody>
      </p:sp>
      <p:sp>
        <p:nvSpPr>
          <p:cNvPr id="4" name="Slide Image Placeholder 3"/>
          <p:cNvSpPr>
            <a:spLocks noGrp="1" noRot="1" noChangeAspect="1"/>
          </p:cNvSpPr>
          <p:nvPr>
            <p:ph type="sldImg" idx="2"/>
          </p:nvPr>
        </p:nvSpPr>
        <p:spPr>
          <a:xfrm>
            <a:off x="1244600" y="1143000"/>
            <a:ext cx="4368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D70D0C2-CB94-FC4D-B785-D412270B0383}" type="slidenum">
              <a:rPr lang="en-US" smtClean="0"/>
              <a:t>‹#›</a:t>
            </a:fld>
            <a:endParaRPr lang="en-US"/>
          </a:p>
        </p:txBody>
      </p:sp>
    </p:spTree>
    <p:extLst>
      <p:ext uri="{BB962C8B-B14F-4D97-AF65-F5344CB8AC3E}">
        <p14:creationId xmlns:p14="http://schemas.microsoft.com/office/powerpoint/2010/main" val="3455495785"/>
      </p:ext>
    </p:extLst>
  </p:cSld>
  <p:clrMap bg1="lt1" tx1="dk1" bg2="lt2" tx2="dk2" accent1="accent1" accent2="accent2" accent3="accent3" accent4="accent4" accent5="accent5" accent6="accent6" hlink="hlink" folHlink="folHlink"/>
  <p:notesStyle>
    <a:lvl1pPr marL="0" algn="l" defTabSz="860885" rtl="0" eaLnBrk="1" latinLnBrk="0" hangingPunct="1">
      <a:defRPr sz="1130" kern="1200">
        <a:solidFill>
          <a:schemeClr val="tx1"/>
        </a:solidFill>
        <a:latin typeface="+mn-lt"/>
        <a:ea typeface="+mn-ea"/>
        <a:cs typeface="+mn-cs"/>
      </a:defRPr>
    </a:lvl1pPr>
    <a:lvl2pPr marL="430442" algn="l" defTabSz="860885" rtl="0" eaLnBrk="1" latinLnBrk="0" hangingPunct="1">
      <a:defRPr sz="1130" kern="1200">
        <a:solidFill>
          <a:schemeClr val="tx1"/>
        </a:solidFill>
        <a:latin typeface="+mn-lt"/>
        <a:ea typeface="+mn-ea"/>
        <a:cs typeface="+mn-cs"/>
      </a:defRPr>
    </a:lvl2pPr>
    <a:lvl3pPr marL="860885" algn="l" defTabSz="860885" rtl="0" eaLnBrk="1" latinLnBrk="0" hangingPunct="1">
      <a:defRPr sz="1130" kern="1200">
        <a:solidFill>
          <a:schemeClr val="tx1"/>
        </a:solidFill>
        <a:latin typeface="+mn-lt"/>
        <a:ea typeface="+mn-ea"/>
        <a:cs typeface="+mn-cs"/>
      </a:defRPr>
    </a:lvl3pPr>
    <a:lvl4pPr marL="1291327" algn="l" defTabSz="860885" rtl="0" eaLnBrk="1" latinLnBrk="0" hangingPunct="1">
      <a:defRPr sz="1130" kern="1200">
        <a:solidFill>
          <a:schemeClr val="tx1"/>
        </a:solidFill>
        <a:latin typeface="+mn-lt"/>
        <a:ea typeface="+mn-ea"/>
        <a:cs typeface="+mn-cs"/>
      </a:defRPr>
    </a:lvl4pPr>
    <a:lvl5pPr marL="1721770" algn="l" defTabSz="860885" rtl="0" eaLnBrk="1" latinLnBrk="0" hangingPunct="1">
      <a:defRPr sz="1130" kern="1200">
        <a:solidFill>
          <a:schemeClr val="tx1"/>
        </a:solidFill>
        <a:latin typeface="+mn-lt"/>
        <a:ea typeface="+mn-ea"/>
        <a:cs typeface="+mn-cs"/>
      </a:defRPr>
    </a:lvl5pPr>
    <a:lvl6pPr marL="2152212" algn="l" defTabSz="860885" rtl="0" eaLnBrk="1" latinLnBrk="0" hangingPunct="1">
      <a:defRPr sz="1130" kern="1200">
        <a:solidFill>
          <a:schemeClr val="tx1"/>
        </a:solidFill>
        <a:latin typeface="+mn-lt"/>
        <a:ea typeface="+mn-ea"/>
        <a:cs typeface="+mn-cs"/>
      </a:defRPr>
    </a:lvl6pPr>
    <a:lvl7pPr marL="2582655" algn="l" defTabSz="860885" rtl="0" eaLnBrk="1" latinLnBrk="0" hangingPunct="1">
      <a:defRPr sz="1130" kern="1200">
        <a:solidFill>
          <a:schemeClr val="tx1"/>
        </a:solidFill>
        <a:latin typeface="+mn-lt"/>
        <a:ea typeface="+mn-ea"/>
        <a:cs typeface="+mn-cs"/>
      </a:defRPr>
    </a:lvl7pPr>
    <a:lvl8pPr marL="3013097" algn="l" defTabSz="860885" rtl="0" eaLnBrk="1" latinLnBrk="0" hangingPunct="1">
      <a:defRPr sz="1130" kern="1200">
        <a:solidFill>
          <a:schemeClr val="tx1"/>
        </a:solidFill>
        <a:latin typeface="+mn-lt"/>
        <a:ea typeface="+mn-ea"/>
        <a:cs typeface="+mn-cs"/>
      </a:defRPr>
    </a:lvl8pPr>
    <a:lvl9pPr marL="3443540" algn="l" defTabSz="860885" rtl="0" eaLnBrk="1" latinLnBrk="0" hangingPunct="1">
      <a:defRPr sz="113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44600" y="1143000"/>
            <a:ext cx="43688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D70D0C2-CB94-FC4D-B785-D412270B0383}" type="slidenum">
              <a:rPr lang="en-US" smtClean="0"/>
              <a:t>1</a:t>
            </a:fld>
            <a:endParaRPr lang="en-US"/>
          </a:p>
        </p:txBody>
      </p:sp>
    </p:spTree>
    <p:extLst>
      <p:ext uri="{BB962C8B-B14F-4D97-AF65-F5344CB8AC3E}">
        <p14:creationId xmlns:p14="http://schemas.microsoft.com/office/powerpoint/2010/main" val="8821703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70641" y="3499590"/>
            <a:ext cx="25733931" cy="7444669"/>
          </a:xfrm>
        </p:spPr>
        <p:txBody>
          <a:bodyPr anchor="b"/>
          <a:lstStyle>
            <a:lvl1pPr algn="ctr">
              <a:defRPr sz="18709"/>
            </a:lvl1pPr>
          </a:lstStyle>
          <a:p>
            <a:r>
              <a:rPr lang="en-GB"/>
              <a:t>Click to edit Master title style</a:t>
            </a:r>
            <a:endParaRPr lang="en-US"/>
          </a:p>
        </p:txBody>
      </p:sp>
      <p:sp>
        <p:nvSpPr>
          <p:cNvPr id="3" name="Subtitle 2"/>
          <p:cNvSpPr>
            <a:spLocks noGrp="1"/>
          </p:cNvSpPr>
          <p:nvPr>
            <p:ph type="subTitle" idx="1"/>
          </p:nvPr>
        </p:nvSpPr>
        <p:spPr>
          <a:xfrm>
            <a:off x="3784402" y="11231355"/>
            <a:ext cx="22706410" cy="5162758"/>
          </a:xfrm>
        </p:spPr>
        <p:txBody>
          <a:bodyPr/>
          <a:lstStyle>
            <a:lvl1pPr marL="0" indent="0" algn="ctr">
              <a:buNone/>
              <a:defRPr sz="7483"/>
            </a:lvl1pPr>
            <a:lvl2pPr marL="1425595" indent="0" algn="ctr">
              <a:buNone/>
              <a:defRPr sz="6236"/>
            </a:lvl2pPr>
            <a:lvl3pPr marL="2851191" indent="0" algn="ctr">
              <a:buNone/>
              <a:defRPr sz="5613"/>
            </a:lvl3pPr>
            <a:lvl4pPr marL="4276786" indent="0" algn="ctr">
              <a:buNone/>
              <a:defRPr sz="4989"/>
            </a:lvl4pPr>
            <a:lvl5pPr marL="5702381" indent="0" algn="ctr">
              <a:buNone/>
              <a:defRPr sz="4989"/>
            </a:lvl5pPr>
            <a:lvl6pPr marL="7127977" indent="0" algn="ctr">
              <a:buNone/>
              <a:defRPr sz="4989"/>
            </a:lvl6pPr>
            <a:lvl7pPr marL="8553572" indent="0" algn="ctr">
              <a:buNone/>
              <a:defRPr sz="4989"/>
            </a:lvl7pPr>
            <a:lvl8pPr marL="9979167" indent="0" algn="ctr">
              <a:buNone/>
              <a:defRPr sz="4989"/>
            </a:lvl8pPr>
            <a:lvl9pPr marL="11404763" indent="0" algn="ctr">
              <a:buNone/>
              <a:defRPr sz="4989"/>
            </a:lvl9pPr>
          </a:lstStyle>
          <a:p>
            <a:r>
              <a:rPr lang="en-GB"/>
              <a:t>Click to edit Master subtitle style</a:t>
            </a:r>
            <a:endParaRPr lang="en-US"/>
          </a:p>
        </p:txBody>
      </p:sp>
      <p:sp>
        <p:nvSpPr>
          <p:cNvPr id="4" name="Date Placeholder 3"/>
          <p:cNvSpPr>
            <a:spLocks noGrp="1"/>
          </p:cNvSpPr>
          <p:nvPr>
            <p:ph type="dt" sz="half" idx="10"/>
          </p:nvPr>
        </p:nvSpPr>
        <p:spPr/>
        <p:txBody>
          <a:bodyPr/>
          <a:lstStyle/>
          <a:p>
            <a:fld id="{EA997AF5-C9B8-654C-B523-B4077F0C4FC6}" type="datetimeFigureOut">
              <a:rPr lang="en-GB" smtClean="0"/>
              <a:t>27/04/2025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F3B4923-C855-3644-852E-136272CE1B8F}" type="slidenum">
              <a:rPr lang="en-GB" smtClean="0"/>
              <a:t>‹#›</a:t>
            </a:fld>
            <a:endParaRPr lang="en-GB"/>
          </a:p>
        </p:txBody>
      </p:sp>
    </p:spTree>
    <p:extLst>
      <p:ext uri="{BB962C8B-B14F-4D97-AF65-F5344CB8AC3E}">
        <p14:creationId xmlns:p14="http://schemas.microsoft.com/office/powerpoint/2010/main" val="30394307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EA997AF5-C9B8-654C-B523-B4077F0C4FC6}" type="datetimeFigureOut">
              <a:rPr lang="en-GB" smtClean="0"/>
              <a:t>27/04/2025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F3B4923-C855-3644-852E-136272CE1B8F}" type="slidenum">
              <a:rPr lang="en-GB" smtClean="0"/>
              <a:t>‹#›</a:t>
            </a:fld>
            <a:endParaRPr lang="en-GB"/>
          </a:p>
        </p:txBody>
      </p:sp>
    </p:spTree>
    <p:extLst>
      <p:ext uri="{BB962C8B-B14F-4D97-AF65-F5344CB8AC3E}">
        <p14:creationId xmlns:p14="http://schemas.microsoft.com/office/powerpoint/2010/main" val="22913435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1665701" y="1138480"/>
            <a:ext cx="6528093" cy="18121634"/>
          </a:xfrm>
        </p:spPr>
        <p:txBody>
          <a:bodyPr vert="eaVert"/>
          <a:lstStyle/>
          <a:p>
            <a:r>
              <a:rPr lang="en-GB"/>
              <a:t>Click to edit Master title style</a:t>
            </a:r>
            <a:endParaRPr lang="en-US"/>
          </a:p>
        </p:txBody>
      </p:sp>
      <p:sp>
        <p:nvSpPr>
          <p:cNvPr id="3" name="Vertical Text Placeholder 2"/>
          <p:cNvSpPr>
            <a:spLocks noGrp="1"/>
          </p:cNvSpPr>
          <p:nvPr>
            <p:ph type="body" orient="vert" idx="1"/>
          </p:nvPr>
        </p:nvSpPr>
        <p:spPr>
          <a:xfrm>
            <a:off x="2081423" y="1138480"/>
            <a:ext cx="19205838" cy="18121634"/>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EA997AF5-C9B8-654C-B523-B4077F0C4FC6}" type="datetimeFigureOut">
              <a:rPr lang="en-GB" smtClean="0"/>
              <a:t>27/04/2025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F3B4923-C855-3644-852E-136272CE1B8F}" type="slidenum">
              <a:rPr lang="en-GB" smtClean="0"/>
              <a:t>‹#›</a:t>
            </a:fld>
            <a:endParaRPr lang="en-GB"/>
          </a:p>
        </p:txBody>
      </p:sp>
    </p:spTree>
    <p:extLst>
      <p:ext uri="{BB962C8B-B14F-4D97-AF65-F5344CB8AC3E}">
        <p14:creationId xmlns:p14="http://schemas.microsoft.com/office/powerpoint/2010/main" val="1068116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EA997AF5-C9B8-654C-B523-B4077F0C4FC6}" type="datetimeFigureOut">
              <a:rPr lang="en-GB" smtClean="0"/>
              <a:t>27/04/2025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F3B4923-C855-3644-852E-136272CE1B8F}" type="slidenum">
              <a:rPr lang="en-GB" smtClean="0"/>
              <a:t>‹#›</a:t>
            </a:fld>
            <a:endParaRPr lang="en-GB"/>
          </a:p>
        </p:txBody>
      </p:sp>
    </p:spTree>
    <p:extLst>
      <p:ext uri="{BB962C8B-B14F-4D97-AF65-F5344CB8AC3E}">
        <p14:creationId xmlns:p14="http://schemas.microsoft.com/office/powerpoint/2010/main" val="449698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65654" y="5331063"/>
            <a:ext cx="26112371" cy="8894992"/>
          </a:xfrm>
        </p:spPr>
        <p:txBody>
          <a:bodyPr anchor="b"/>
          <a:lstStyle>
            <a:lvl1pPr>
              <a:defRPr sz="18709"/>
            </a:lvl1pPr>
          </a:lstStyle>
          <a:p>
            <a:r>
              <a:rPr lang="en-GB"/>
              <a:t>Click to edit Master title style</a:t>
            </a:r>
            <a:endParaRPr lang="en-US"/>
          </a:p>
        </p:txBody>
      </p:sp>
      <p:sp>
        <p:nvSpPr>
          <p:cNvPr id="3" name="Text Placeholder 2"/>
          <p:cNvSpPr>
            <a:spLocks noGrp="1"/>
          </p:cNvSpPr>
          <p:nvPr>
            <p:ph type="body" idx="1"/>
          </p:nvPr>
        </p:nvSpPr>
        <p:spPr>
          <a:xfrm>
            <a:off x="2065654" y="14310205"/>
            <a:ext cx="26112371" cy="4677666"/>
          </a:xfrm>
        </p:spPr>
        <p:txBody>
          <a:bodyPr/>
          <a:lstStyle>
            <a:lvl1pPr marL="0" indent="0">
              <a:buNone/>
              <a:defRPr sz="7483">
                <a:solidFill>
                  <a:schemeClr val="tx1">
                    <a:tint val="82000"/>
                  </a:schemeClr>
                </a:solidFill>
              </a:defRPr>
            </a:lvl1pPr>
            <a:lvl2pPr marL="1425595" indent="0">
              <a:buNone/>
              <a:defRPr sz="6236">
                <a:solidFill>
                  <a:schemeClr val="tx1">
                    <a:tint val="82000"/>
                  </a:schemeClr>
                </a:solidFill>
              </a:defRPr>
            </a:lvl2pPr>
            <a:lvl3pPr marL="2851191" indent="0">
              <a:buNone/>
              <a:defRPr sz="5613">
                <a:solidFill>
                  <a:schemeClr val="tx1">
                    <a:tint val="82000"/>
                  </a:schemeClr>
                </a:solidFill>
              </a:defRPr>
            </a:lvl3pPr>
            <a:lvl4pPr marL="4276786" indent="0">
              <a:buNone/>
              <a:defRPr sz="4989">
                <a:solidFill>
                  <a:schemeClr val="tx1">
                    <a:tint val="82000"/>
                  </a:schemeClr>
                </a:solidFill>
              </a:defRPr>
            </a:lvl4pPr>
            <a:lvl5pPr marL="5702381" indent="0">
              <a:buNone/>
              <a:defRPr sz="4989">
                <a:solidFill>
                  <a:schemeClr val="tx1">
                    <a:tint val="82000"/>
                  </a:schemeClr>
                </a:solidFill>
              </a:defRPr>
            </a:lvl5pPr>
            <a:lvl6pPr marL="7127977" indent="0">
              <a:buNone/>
              <a:defRPr sz="4989">
                <a:solidFill>
                  <a:schemeClr val="tx1">
                    <a:tint val="82000"/>
                  </a:schemeClr>
                </a:solidFill>
              </a:defRPr>
            </a:lvl6pPr>
            <a:lvl7pPr marL="8553572" indent="0">
              <a:buNone/>
              <a:defRPr sz="4989">
                <a:solidFill>
                  <a:schemeClr val="tx1">
                    <a:tint val="82000"/>
                  </a:schemeClr>
                </a:solidFill>
              </a:defRPr>
            </a:lvl7pPr>
            <a:lvl8pPr marL="9979167" indent="0">
              <a:buNone/>
              <a:defRPr sz="4989">
                <a:solidFill>
                  <a:schemeClr val="tx1">
                    <a:tint val="82000"/>
                  </a:schemeClr>
                </a:solidFill>
              </a:defRPr>
            </a:lvl8pPr>
            <a:lvl9pPr marL="11404763" indent="0">
              <a:buNone/>
              <a:defRPr sz="4989">
                <a:solidFill>
                  <a:schemeClr val="tx1">
                    <a:tint val="82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EA997AF5-C9B8-654C-B523-B4077F0C4FC6}" type="datetimeFigureOut">
              <a:rPr lang="en-GB" smtClean="0"/>
              <a:t>27/04/2025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F3B4923-C855-3644-852E-136272CE1B8F}" type="slidenum">
              <a:rPr lang="en-GB" smtClean="0"/>
              <a:t>‹#›</a:t>
            </a:fld>
            <a:endParaRPr lang="en-GB"/>
          </a:p>
        </p:txBody>
      </p:sp>
    </p:spTree>
    <p:extLst>
      <p:ext uri="{BB962C8B-B14F-4D97-AF65-F5344CB8AC3E}">
        <p14:creationId xmlns:p14="http://schemas.microsoft.com/office/powerpoint/2010/main" val="32078322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sz="half" idx="1"/>
          </p:nvPr>
        </p:nvSpPr>
        <p:spPr>
          <a:xfrm>
            <a:off x="2081421" y="5692400"/>
            <a:ext cx="12866966" cy="13567714"/>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p:cNvSpPr>
            <a:spLocks noGrp="1"/>
          </p:cNvSpPr>
          <p:nvPr>
            <p:ph sz="half" idx="2"/>
          </p:nvPr>
        </p:nvSpPr>
        <p:spPr>
          <a:xfrm>
            <a:off x="15326826" y="5692400"/>
            <a:ext cx="12866966" cy="13567714"/>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p:cNvSpPr>
            <a:spLocks noGrp="1"/>
          </p:cNvSpPr>
          <p:nvPr>
            <p:ph type="dt" sz="half" idx="10"/>
          </p:nvPr>
        </p:nvSpPr>
        <p:spPr/>
        <p:txBody>
          <a:bodyPr/>
          <a:lstStyle/>
          <a:p>
            <a:fld id="{EA997AF5-C9B8-654C-B523-B4077F0C4FC6}" type="datetimeFigureOut">
              <a:rPr lang="en-GB" smtClean="0"/>
              <a:t>27/04/2025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BF3B4923-C855-3644-852E-136272CE1B8F}" type="slidenum">
              <a:rPr lang="en-GB" smtClean="0"/>
              <a:t>‹#›</a:t>
            </a:fld>
            <a:endParaRPr lang="en-GB"/>
          </a:p>
        </p:txBody>
      </p:sp>
    </p:spTree>
    <p:extLst>
      <p:ext uri="{BB962C8B-B14F-4D97-AF65-F5344CB8AC3E}">
        <p14:creationId xmlns:p14="http://schemas.microsoft.com/office/powerpoint/2010/main" val="26870055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085364" y="1138485"/>
            <a:ext cx="26112371" cy="4133179"/>
          </a:xfrm>
        </p:spPr>
        <p:txBody>
          <a:bodyPr/>
          <a:lstStyle/>
          <a:p>
            <a:r>
              <a:rPr lang="en-GB"/>
              <a:t>Click to edit Master title style</a:t>
            </a:r>
            <a:endParaRPr lang="en-US"/>
          </a:p>
        </p:txBody>
      </p:sp>
      <p:sp>
        <p:nvSpPr>
          <p:cNvPr id="3" name="Text Placeholder 2"/>
          <p:cNvSpPr>
            <a:spLocks noGrp="1"/>
          </p:cNvSpPr>
          <p:nvPr>
            <p:ph type="body" idx="1"/>
          </p:nvPr>
        </p:nvSpPr>
        <p:spPr>
          <a:xfrm>
            <a:off x="2085368" y="5241960"/>
            <a:ext cx="12807832" cy="2569003"/>
          </a:xfrm>
        </p:spPr>
        <p:txBody>
          <a:bodyPr anchor="b"/>
          <a:lstStyle>
            <a:lvl1pPr marL="0" indent="0">
              <a:buNone/>
              <a:defRPr sz="7483" b="1"/>
            </a:lvl1pPr>
            <a:lvl2pPr marL="1425595" indent="0">
              <a:buNone/>
              <a:defRPr sz="6236" b="1"/>
            </a:lvl2pPr>
            <a:lvl3pPr marL="2851191" indent="0">
              <a:buNone/>
              <a:defRPr sz="5613" b="1"/>
            </a:lvl3pPr>
            <a:lvl4pPr marL="4276786" indent="0">
              <a:buNone/>
              <a:defRPr sz="4989" b="1"/>
            </a:lvl4pPr>
            <a:lvl5pPr marL="5702381" indent="0">
              <a:buNone/>
              <a:defRPr sz="4989" b="1"/>
            </a:lvl5pPr>
            <a:lvl6pPr marL="7127977" indent="0">
              <a:buNone/>
              <a:defRPr sz="4989" b="1"/>
            </a:lvl6pPr>
            <a:lvl7pPr marL="8553572" indent="0">
              <a:buNone/>
              <a:defRPr sz="4989" b="1"/>
            </a:lvl7pPr>
            <a:lvl8pPr marL="9979167" indent="0">
              <a:buNone/>
              <a:defRPr sz="4989" b="1"/>
            </a:lvl8pPr>
            <a:lvl9pPr marL="11404763" indent="0">
              <a:buNone/>
              <a:defRPr sz="4989" b="1"/>
            </a:lvl9pPr>
          </a:lstStyle>
          <a:p>
            <a:pPr lvl="0"/>
            <a:r>
              <a:rPr lang="en-GB"/>
              <a:t>Click to edit Master text styles</a:t>
            </a:r>
          </a:p>
        </p:txBody>
      </p:sp>
      <p:sp>
        <p:nvSpPr>
          <p:cNvPr id="4" name="Content Placeholder 3"/>
          <p:cNvSpPr>
            <a:spLocks noGrp="1"/>
          </p:cNvSpPr>
          <p:nvPr>
            <p:ph sz="half" idx="2"/>
          </p:nvPr>
        </p:nvSpPr>
        <p:spPr>
          <a:xfrm>
            <a:off x="2085368" y="7810963"/>
            <a:ext cx="12807832" cy="1148875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p:cNvSpPr>
            <a:spLocks noGrp="1"/>
          </p:cNvSpPr>
          <p:nvPr>
            <p:ph type="body" sz="quarter" idx="3"/>
          </p:nvPr>
        </p:nvSpPr>
        <p:spPr>
          <a:xfrm>
            <a:off x="15326828" y="5241960"/>
            <a:ext cx="12870909" cy="2569003"/>
          </a:xfrm>
        </p:spPr>
        <p:txBody>
          <a:bodyPr anchor="b"/>
          <a:lstStyle>
            <a:lvl1pPr marL="0" indent="0">
              <a:buNone/>
              <a:defRPr sz="7483" b="1"/>
            </a:lvl1pPr>
            <a:lvl2pPr marL="1425595" indent="0">
              <a:buNone/>
              <a:defRPr sz="6236" b="1"/>
            </a:lvl2pPr>
            <a:lvl3pPr marL="2851191" indent="0">
              <a:buNone/>
              <a:defRPr sz="5613" b="1"/>
            </a:lvl3pPr>
            <a:lvl4pPr marL="4276786" indent="0">
              <a:buNone/>
              <a:defRPr sz="4989" b="1"/>
            </a:lvl4pPr>
            <a:lvl5pPr marL="5702381" indent="0">
              <a:buNone/>
              <a:defRPr sz="4989" b="1"/>
            </a:lvl5pPr>
            <a:lvl6pPr marL="7127977" indent="0">
              <a:buNone/>
              <a:defRPr sz="4989" b="1"/>
            </a:lvl6pPr>
            <a:lvl7pPr marL="8553572" indent="0">
              <a:buNone/>
              <a:defRPr sz="4989" b="1"/>
            </a:lvl7pPr>
            <a:lvl8pPr marL="9979167" indent="0">
              <a:buNone/>
              <a:defRPr sz="4989" b="1"/>
            </a:lvl8pPr>
            <a:lvl9pPr marL="11404763" indent="0">
              <a:buNone/>
              <a:defRPr sz="4989" b="1"/>
            </a:lvl9pPr>
          </a:lstStyle>
          <a:p>
            <a:pPr lvl="0"/>
            <a:r>
              <a:rPr lang="en-GB"/>
              <a:t>Click to edit Master text styles</a:t>
            </a:r>
          </a:p>
        </p:txBody>
      </p:sp>
      <p:sp>
        <p:nvSpPr>
          <p:cNvPr id="6" name="Content Placeholder 5"/>
          <p:cNvSpPr>
            <a:spLocks noGrp="1"/>
          </p:cNvSpPr>
          <p:nvPr>
            <p:ph sz="quarter" idx="4"/>
          </p:nvPr>
        </p:nvSpPr>
        <p:spPr>
          <a:xfrm>
            <a:off x="15326828" y="7810963"/>
            <a:ext cx="12870909" cy="1148875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p:cNvSpPr>
            <a:spLocks noGrp="1"/>
          </p:cNvSpPr>
          <p:nvPr>
            <p:ph type="dt" sz="half" idx="10"/>
          </p:nvPr>
        </p:nvSpPr>
        <p:spPr/>
        <p:txBody>
          <a:bodyPr/>
          <a:lstStyle/>
          <a:p>
            <a:fld id="{EA997AF5-C9B8-654C-B523-B4077F0C4FC6}" type="datetimeFigureOut">
              <a:rPr lang="en-GB" smtClean="0"/>
              <a:t>27/04/2025</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BF3B4923-C855-3644-852E-136272CE1B8F}" type="slidenum">
              <a:rPr lang="en-GB" smtClean="0"/>
              <a:t>‹#›</a:t>
            </a:fld>
            <a:endParaRPr lang="en-GB"/>
          </a:p>
        </p:txBody>
      </p:sp>
    </p:spTree>
    <p:extLst>
      <p:ext uri="{BB962C8B-B14F-4D97-AF65-F5344CB8AC3E}">
        <p14:creationId xmlns:p14="http://schemas.microsoft.com/office/powerpoint/2010/main" val="5555760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Date Placeholder 2"/>
          <p:cNvSpPr>
            <a:spLocks noGrp="1"/>
          </p:cNvSpPr>
          <p:nvPr>
            <p:ph type="dt" sz="half" idx="10"/>
          </p:nvPr>
        </p:nvSpPr>
        <p:spPr/>
        <p:txBody>
          <a:bodyPr/>
          <a:lstStyle/>
          <a:p>
            <a:fld id="{EA997AF5-C9B8-654C-B523-B4077F0C4FC6}" type="datetimeFigureOut">
              <a:rPr lang="en-GB" smtClean="0"/>
              <a:t>27/04/2025</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BF3B4923-C855-3644-852E-136272CE1B8F}" type="slidenum">
              <a:rPr lang="en-GB" smtClean="0"/>
              <a:t>‹#›</a:t>
            </a:fld>
            <a:endParaRPr lang="en-GB"/>
          </a:p>
        </p:txBody>
      </p:sp>
    </p:spTree>
    <p:extLst>
      <p:ext uri="{BB962C8B-B14F-4D97-AF65-F5344CB8AC3E}">
        <p14:creationId xmlns:p14="http://schemas.microsoft.com/office/powerpoint/2010/main" val="17427909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A997AF5-C9B8-654C-B523-B4077F0C4FC6}" type="datetimeFigureOut">
              <a:rPr lang="en-GB" smtClean="0"/>
              <a:t>27/04/2025</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BF3B4923-C855-3644-852E-136272CE1B8F}" type="slidenum">
              <a:rPr lang="en-GB" smtClean="0"/>
              <a:t>‹#›</a:t>
            </a:fld>
            <a:endParaRPr lang="en-GB"/>
          </a:p>
        </p:txBody>
      </p:sp>
    </p:spTree>
    <p:extLst>
      <p:ext uri="{BB962C8B-B14F-4D97-AF65-F5344CB8AC3E}">
        <p14:creationId xmlns:p14="http://schemas.microsoft.com/office/powerpoint/2010/main" val="22871207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085364" y="1425575"/>
            <a:ext cx="9764544" cy="4989513"/>
          </a:xfrm>
        </p:spPr>
        <p:txBody>
          <a:bodyPr anchor="b"/>
          <a:lstStyle>
            <a:lvl1pPr>
              <a:defRPr sz="9978"/>
            </a:lvl1pPr>
          </a:lstStyle>
          <a:p>
            <a:r>
              <a:rPr lang="en-GB"/>
              <a:t>Click to edit Master title style</a:t>
            </a:r>
            <a:endParaRPr lang="en-US"/>
          </a:p>
        </p:txBody>
      </p:sp>
      <p:sp>
        <p:nvSpPr>
          <p:cNvPr id="3" name="Content Placeholder 2"/>
          <p:cNvSpPr>
            <a:spLocks noGrp="1"/>
          </p:cNvSpPr>
          <p:nvPr>
            <p:ph idx="1"/>
          </p:nvPr>
        </p:nvSpPr>
        <p:spPr>
          <a:xfrm>
            <a:off x="12870909" y="3078850"/>
            <a:ext cx="15326827" cy="15196234"/>
          </a:xfrm>
        </p:spPr>
        <p:txBody>
          <a:bodyPr/>
          <a:lstStyle>
            <a:lvl1pPr>
              <a:defRPr sz="9978"/>
            </a:lvl1pPr>
            <a:lvl2pPr>
              <a:defRPr sz="8731"/>
            </a:lvl2pPr>
            <a:lvl3pPr>
              <a:defRPr sz="7483"/>
            </a:lvl3pPr>
            <a:lvl4pPr>
              <a:defRPr sz="6236"/>
            </a:lvl4pPr>
            <a:lvl5pPr>
              <a:defRPr sz="6236"/>
            </a:lvl5pPr>
            <a:lvl6pPr>
              <a:defRPr sz="6236"/>
            </a:lvl6pPr>
            <a:lvl7pPr>
              <a:defRPr sz="6236"/>
            </a:lvl7pPr>
            <a:lvl8pPr>
              <a:defRPr sz="6236"/>
            </a:lvl8pPr>
            <a:lvl9pPr>
              <a:defRPr sz="6236"/>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p:cNvSpPr>
            <a:spLocks noGrp="1"/>
          </p:cNvSpPr>
          <p:nvPr>
            <p:ph type="body" sz="half" idx="2"/>
          </p:nvPr>
        </p:nvSpPr>
        <p:spPr>
          <a:xfrm>
            <a:off x="2085364" y="6415088"/>
            <a:ext cx="9764544" cy="11884743"/>
          </a:xfrm>
        </p:spPr>
        <p:txBody>
          <a:bodyPr/>
          <a:lstStyle>
            <a:lvl1pPr marL="0" indent="0">
              <a:buNone/>
              <a:defRPr sz="4989"/>
            </a:lvl1pPr>
            <a:lvl2pPr marL="1425595" indent="0">
              <a:buNone/>
              <a:defRPr sz="4365"/>
            </a:lvl2pPr>
            <a:lvl3pPr marL="2851191" indent="0">
              <a:buNone/>
              <a:defRPr sz="3742"/>
            </a:lvl3pPr>
            <a:lvl4pPr marL="4276786" indent="0">
              <a:buNone/>
              <a:defRPr sz="3118"/>
            </a:lvl4pPr>
            <a:lvl5pPr marL="5702381" indent="0">
              <a:buNone/>
              <a:defRPr sz="3118"/>
            </a:lvl5pPr>
            <a:lvl6pPr marL="7127977" indent="0">
              <a:buNone/>
              <a:defRPr sz="3118"/>
            </a:lvl6pPr>
            <a:lvl7pPr marL="8553572" indent="0">
              <a:buNone/>
              <a:defRPr sz="3118"/>
            </a:lvl7pPr>
            <a:lvl8pPr marL="9979167" indent="0">
              <a:buNone/>
              <a:defRPr sz="3118"/>
            </a:lvl8pPr>
            <a:lvl9pPr marL="11404763" indent="0">
              <a:buNone/>
              <a:defRPr sz="3118"/>
            </a:lvl9pPr>
          </a:lstStyle>
          <a:p>
            <a:pPr lvl="0"/>
            <a:r>
              <a:rPr lang="en-GB"/>
              <a:t>Click to edit Master text styles</a:t>
            </a:r>
          </a:p>
        </p:txBody>
      </p:sp>
      <p:sp>
        <p:nvSpPr>
          <p:cNvPr id="5" name="Date Placeholder 4"/>
          <p:cNvSpPr>
            <a:spLocks noGrp="1"/>
          </p:cNvSpPr>
          <p:nvPr>
            <p:ph type="dt" sz="half" idx="10"/>
          </p:nvPr>
        </p:nvSpPr>
        <p:spPr/>
        <p:txBody>
          <a:bodyPr/>
          <a:lstStyle/>
          <a:p>
            <a:fld id="{EA997AF5-C9B8-654C-B523-B4077F0C4FC6}" type="datetimeFigureOut">
              <a:rPr lang="en-GB" smtClean="0"/>
              <a:t>27/04/2025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BF3B4923-C855-3644-852E-136272CE1B8F}" type="slidenum">
              <a:rPr lang="en-GB" smtClean="0"/>
              <a:t>‹#›</a:t>
            </a:fld>
            <a:endParaRPr lang="en-GB"/>
          </a:p>
        </p:txBody>
      </p:sp>
    </p:spTree>
    <p:extLst>
      <p:ext uri="{BB962C8B-B14F-4D97-AF65-F5344CB8AC3E}">
        <p14:creationId xmlns:p14="http://schemas.microsoft.com/office/powerpoint/2010/main" val="42857749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085364" y="1425575"/>
            <a:ext cx="9764544" cy="4989513"/>
          </a:xfrm>
        </p:spPr>
        <p:txBody>
          <a:bodyPr anchor="b"/>
          <a:lstStyle>
            <a:lvl1pPr>
              <a:defRPr sz="9978"/>
            </a:lvl1pPr>
          </a:lstStyle>
          <a:p>
            <a:r>
              <a:rPr lang="en-GB"/>
              <a:t>Click to edit Master title style</a:t>
            </a:r>
            <a:endParaRPr lang="en-US"/>
          </a:p>
        </p:txBody>
      </p:sp>
      <p:sp>
        <p:nvSpPr>
          <p:cNvPr id="3" name="Picture Placeholder 2"/>
          <p:cNvSpPr>
            <a:spLocks noGrp="1" noChangeAspect="1"/>
          </p:cNvSpPr>
          <p:nvPr>
            <p:ph type="pic" idx="1"/>
          </p:nvPr>
        </p:nvSpPr>
        <p:spPr>
          <a:xfrm>
            <a:off x="12870909" y="3078850"/>
            <a:ext cx="15326827" cy="15196234"/>
          </a:xfrm>
        </p:spPr>
        <p:txBody>
          <a:bodyPr anchor="t"/>
          <a:lstStyle>
            <a:lvl1pPr marL="0" indent="0">
              <a:buNone/>
              <a:defRPr sz="9978"/>
            </a:lvl1pPr>
            <a:lvl2pPr marL="1425595" indent="0">
              <a:buNone/>
              <a:defRPr sz="8731"/>
            </a:lvl2pPr>
            <a:lvl3pPr marL="2851191" indent="0">
              <a:buNone/>
              <a:defRPr sz="7483"/>
            </a:lvl3pPr>
            <a:lvl4pPr marL="4276786" indent="0">
              <a:buNone/>
              <a:defRPr sz="6236"/>
            </a:lvl4pPr>
            <a:lvl5pPr marL="5702381" indent="0">
              <a:buNone/>
              <a:defRPr sz="6236"/>
            </a:lvl5pPr>
            <a:lvl6pPr marL="7127977" indent="0">
              <a:buNone/>
              <a:defRPr sz="6236"/>
            </a:lvl6pPr>
            <a:lvl7pPr marL="8553572" indent="0">
              <a:buNone/>
              <a:defRPr sz="6236"/>
            </a:lvl7pPr>
            <a:lvl8pPr marL="9979167" indent="0">
              <a:buNone/>
              <a:defRPr sz="6236"/>
            </a:lvl8pPr>
            <a:lvl9pPr marL="11404763" indent="0">
              <a:buNone/>
              <a:defRPr sz="6236"/>
            </a:lvl9pPr>
          </a:lstStyle>
          <a:p>
            <a:r>
              <a:rPr lang="en-GB"/>
              <a:t>Click icon to add picture</a:t>
            </a:r>
            <a:endParaRPr lang="en-US"/>
          </a:p>
        </p:txBody>
      </p:sp>
      <p:sp>
        <p:nvSpPr>
          <p:cNvPr id="4" name="Text Placeholder 3"/>
          <p:cNvSpPr>
            <a:spLocks noGrp="1"/>
          </p:cNvSpPr>
          <p:nvPr>
            <p:ph type="body" sz="half" idx="2"/>
          </p:nvPr>
        </p:nvSpPr>
        <p:spPr>
          <a:xfrm>
            <a:off x="2085364" y="6415088"/>
            <a:ext cx="9764544" cy="11884743"/>
          </a:xfrm>
        </p:spPr>
        <p:txBody>
          <a:bodyPr/>
          <a:lstStyle>
            <a:lvl1pPr marL="0" indent="0">
              <a:buNone/>
              <a:defRPr sz="4989"/>
            </a:lvl1pPr>
            <a:lvl2pPr marL="1425595" indent="0">
              <a:buNone/>
              <a:defRPr sz="4365"/>
            </a:lvl2pPr>
            <a:lvl3pPr marL="2851191" indent="0">
              <a:buNone/>
              <a:defRPr sz="3742"/>
            </a:lvl3pPr>
            <a:lvl4pPr marL="4276786" indent="0">
              <a:buNone/>
              <a:defRPr sz="3118"/>
            </a:lvl4pPr>
            <a:lvl5pPr marL="5702381" indent="0">
              <a:buNone/>
              <a:defRPr sz="3118"/>
            </a:lvl5pPr>
            <a:lvl6pPr marL="7127977" indent="0">
              <a:buNone/>
              <a:defRPr sz="3118"/>
            </a:lvl6pPr>
            <a:lvl7pPr marL="8553572" indent="0">
              <a:buNone/>
              <a:defRPr sz="3118"/>
            </a:lvl7pPr>
            <a:lvl8pPr marL="9979167" indent="0">
              <a:buNone/>
              <a:defRPr sz="3118"/>
            </a:lvl8pPr>
            <a:lvl9pPr marL="11404763" indent="0">
              <a:buNone/>
              <a:defRPr sz="3118"/>
            </a:lvl9pPr>
          </a:lstStyle>
          <a:p>
            <a:pPr lvl="0"/>
            <a:r>
              <a:rPr lang="en-GB"/>
              <a:t>Click to edit Master text styles</a:t>
            </a:r>
          </a:p>
        </p:txBody>
      </p:sp>
      <p:sp>
        <p:nvSpPr>
          <p:cNvPr id="5" name="Date Placeholder 4"/>
          <p:cNvSpPr>
            <a:spLocks noGrp="1"/>
          </p:cNvSpPr>
          <p:nvPr>
            <p:ph type="dt" sz="half" idx="10"/>
          </p:nvPr>
        </p:nvSpPr>
        <p:spPr/>
        <p:txBody>
          <a:bodyPr/>
          <a:lstStyle/>
          <a:p>
            <a:fld id="{EA997AF5-C9B8-654C-B523-B4077F0C4FC6}" type="datetimeFigureOut">
              <a:rPr lang="en-GB" smtClean="0"/>
              <a:t>27/04/2025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BF3B4923-C855-3644-852E-136272CE1B8F}" type="slidenum">
              <a:rPr lang="en-GB" smtClean="0"/>
              <a:t>‹#›</a:t>
            </a:fld>
            <a:endParaRPr lang="en-GB"/>
          </a:p>
        </p:txBody>
      </p:sp>
    </p:spTree>
    <p:extLst>
      <p:ext uri="{BB962C8B-B14F-4D97-AF65-F5344CB8AC3E}">
        <p14:creationId xmlns:p14="http://schemas.microsoft.com/office/powerpoint/2010/main" val="9072811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81421" y="1138485"/>
            <a:ext cx="26112371" cy="4133179"/>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p:cNvSpPr>
            <a:spLocks noGrp="1"/>
          </p:cNvSpPr>
          <p:nvPr>
            <p:ph type="body" idx="1"/>
          </p:nvPr>
        </p:nvSpPr>
        <p:spPr>
          <a:xfrm>
            <a:off x="2081421" y="5692400"/>
            <a:ext cx="26112371" cy="13567714"/>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2"/>
          </p:nvPr>
        </p:nvSpPr>
        <p:spPr>
          <a:xfrm>
            <a:off x="2081421" y="19819457"/>
            <a:ext cx="6811923" cy="1138480"/>
          </a:xfrm>
          <a:prstGeom prst="rect">
            <a:avLst/>
          </a:prstGeom>
        </p:spPr>
        <p:txBody>
          <a:bodyPr vert="horz" lIns="91440" tIns="45720" rIns="91440" bIns="45720" rtlCol="0" anchor="ctr"/>
          <a:lstStyle>
            <a:lvl1pPr algn="l">
              <a:defRPr sz="3742">
                <a:solidFill>
                  <a:schemeClr val="tx1">
                    <a:tint val="82000"/>
                  </a:schemeClr>
                </a:solidFill>
              </a:defRPr>
            </a:lvl1pPr>
          </a:lstStyle>
          <a:p>
            <a:fld id="{EA997AF5-C9B8-654C-B523-B4077F0C4FC6}" type="datetimeFigureOut">
              <a:rPr lang="en-GB" smtClean="0"/>
              <a:t>27/04/2025</a:t>
            </a:fld>
            <a:endParaRPr lang="en-GB"/>
          </a:p>
        </p:txBody>
      </p:sp>
      <p:sp>
        <p:nvSpPr>
          <p:cNvPr id="5" name="Footer Placeholder 4"/>
          <p:cNvSpPr>
            <a:spLocks noGrp="1"/>
          </p:cNvSpPr>
          <p:nvPr>
            <p:ph type="ftr" sz="quarter" idx="3"/>
          </p:nvPr>
        </p:nvSpPr>
        <p:spPr>
          <a:xfrm>
            <a:off x="10028665" y="19819457"/>
            <a:ext cx="10217884" cy="1138480"/>
          </a:xfrm>
          <a:prstGeom prst="rect">
            <a:avLst/>
          </a:prstGeom>
        </p:spPr>
        <p:txBody>
          <a:bodyPr vert="horz" lIns="91440" tIns="45720" rIns="91440" bIns="45720" rtlCol="0" anchor="ctr"/>
          <a:lstStyle>
            <a:lvl1pPr algn="ctr">
              <a:defRPr sz="3742">
                <a:solidFill>
                  <a:schemeClr val="tx1">
                    <a:tint val="82000"/>
                  </a:schemeClr>
                </a:solidFill>
              </a:defRPr>
            </a:lvl1pPr>
          </a:lstStyle>
          <a:p>
            <a:endParaRPr lang="en-GB"/>
          </a:p>
        </p:txBody>
      </p:sp>
      <p:sp>
        <p:nvSpPr>
          <p:cNvPr id="6" name="Slide Number Placeholder 5"/>
          <p:cNvSpPr>
            <a:spLocks noGrp="1"/>
          </p:cNvSpPr>
          <p:nvPr>
            <p:ph type="sldNum" sz="quarter" idx="4"/>
          </p:nvPr>
        </p:nvSpPr>
        <p:spPr>
          <a:xfrm>
            <a:off x="21381869" y="19819457"/>
            <a:ext cx="6811923" cy="1138480"/>
          </a:xfrm>
          <a:prstGeom prst="rect">
            <a:avLst/>
          </a:prstGeom>
        </p:spPr>
        <p:txBody>
          <a:bodyPr vert="horz" lIns="91440" tIns="45720" rIns="91440" bIns="45720" rtlCol="0" anchor="ctr"/>
          <a:lstStyle>
            <a:lvl1pPr algn="r">
              <a:defRPr sz="3742">
                <a:solidFill>
                  <a:schemeClr val="tx1">
                    <a:tint val="82000"/>
                  </a:schemeClr>
                </a:solidFill>
              </a:defRPr>
            </a:lvl1pPr>
          </a:lstStyle>
          <a:p>
            <a:fld id="{BF3B4923-C855-3644-852E-136272CE1B8F}" type="slidenum">
              <a:rPr lang="en-GB" smtClean="0"/>
              <a:t>‹#›</a:t>
            </a:fld>
            <a:endParaRPr lang="en-GB"/>
          </a:p>
        </p:txBody>
      </p:sp>
    </p:spTree>
    <p:extLst>
      <p:ext uri="{BB962C8B-B14F-4D97-AF65-F5344CB8AC3E}">
        <p14:creationId xmlns:p14="http://schemas.microsoft.com/office/powerpoint/2010/main" val="2859908365"/>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l" defTabSz="2851191" rtl="0" eaLnBrk="1" latinLnBrk="0" hangingPunct="1">
        <a:lnSpc>
          <a:spcPct val="90000"/>
        </a:lnSpc>
        <a:spcBef>
          <a:spcPct val="0"/>
        </a:spcBef>
        <a:buNone/>
        <a:defRPr sz="13720" kern="1200">
          <a:solidFill>
            <a:schemeClr val="tx1"/>
          </a:solidFill>
          <a:latin typeface="+mj-lt"/>
          <a:ea typeface="+mj-ea"/>
          <a:cs typeface="+mj-cs"/>
        </a:defRPr>
      </a:lvl1pPr>
    </p:titleStyle>
    <p:bodyStyle>
      <a:lvl1pPr marL="712798" indent="-712798" algn="l" defTabSz="2851191" rtl="0" eaLnBrk="1" latinLnBrk="0" hangingPunct="1">
        <a:lnSpc>
          <a:spcPct val="90000"/>
        </a:lnSpc>
        <a:spcBef>
          <a:spcPts val="3118"/>
        </a:spcBef>
        <a:buFont typeface="Arial" panose="020B0604020202020204" pitchFamily="34" charset="0"/>
        <a:buChar char="•"/>
        <a:defRPr sz="8731" kern="1200">
          <a:solidFill>
            <a:schemeClr val="tx1"/>
          </a:solidFill>
          <a:latin typeface="+mn-lt"/>
          <a:ea typeface="+mn-ea"/>
          <a:cs typeface="+mn-cs"/>
        </a:defRPr>
      </a:lvl1pPr>
      <a:lvl2pPr marL="2138393" indent="-712798" algn="l" defTabSz="2851191" rtl="0" eaLnBrk="1" latinLnBrk="0" hangingPunct="1">
        <a:lnSpc>
          <a:spcPct val="90000"/>
        </a:lnSpc>
        <a:spcBef>
          <a:spcPts val="1559"/>
        </a:spcBef>
        <a:buFont typeface="Arial" panose="020B0604020202020204" pitchFamily="34" charset="0"/>
        <a:buChar char="•"/>
        <a:defRPr sz="7483" kern="1200">
          <a:solidFill>
            <a:schemeClr val="tx1"/>
          </a:solidFill>
          <a:latin typeface="+mn-lt"/>
          <a:ea typeface="+mn-ea"/>
          <a:cs typeface="+mn-cs"/>
        </a:defRPr>
      </a:lvl2pPr>
      <a:lvl3pPr marL="3563988" indent="-712798" algn="l" defTabSz="2851191" rtl="0" eaLnBrk="1" latinLnBrk="0" hangingPunct="1">
        <a:lnSpc>
          <a:spcPct val="90000"/>
        </a:lnSpc>
        <a:spcBef>
          <a:spcPts val="1559"/>
        </a:spcBef>
        <a:buFont typeface="Arial" panose="020B0604020202020204" pitchFamily="34" charset="0"/>
        <a:buChar char="•"/>
        <a:defRPr sz="6236" kern="1200">
          <a:solidFill>
            <a:schemeClr val="tx1"/>
          </a:solidFill>
          <a:latin typeface="+mn-lt"/>
          <a:ea typeface="+mn-ea"/>
          <a:cs typeface="+mn-cs"/>
        </a:defRPr>
      </a:lvl3pPr>
      <a:lvl4pPr marL="4989584" indent="-712798" algn="l" defTabSz="2851191" rtl="0" eaLnBrk="1" latinLnBrk="0" hangingPunct="1">
        <a:lnSpc>
          <a:spcPct val="90000"/>
        </a:lnSpc>
        <a:spcBef>
          <a:spcPts val="1559"/>
        </a:spcBef>
        <a:buFont typeface="Arial" panose="020B0604020202020204" pitchFamily="34" charset="0"/>
        <a:buChar char="•"/>
        <a:defRPr sz="5613" kern="1200">
          <a:solidFill>
            <a:schemeClr val="tx1"/>
          </a:solidFill>
          <a:latin typeface="+mn-lt"/>
          <a:ea typeface="+mn-ea"/>
          <a:cs typeface="+mn-cs"/>
        </a:defRPr>
      </a:lvl4pPr>
      <a:lvl5pPr marL="6415179" indent="-712798" algn="l" defTabSz="2851191" rtl="0" eaLnBrk="1" latinLnBrk="0" hangingPunct="1">
        <a:lnSpc>
          <a:spcPct val="90000"/>
        </a:lnSpc>
        <a:spcBef>
          <a:spcPts val="1559"/>
        </a:spcBef>
        <a:buFont typeface="Arial" panose="020B0604020202020204" pitchFamily="34" charset="0"/>
        <a:buChar char="•"/>
        <a:defRPr sz="5613" kern="1200">
          <a:solidFill>
            <a:schemeClr val="tx1"/>
          </a:solidFill>
          <a:latin typeface="+mn-lt"/>
          <a:ea typeface="+mn-ea"/>
          <a:cs typeface="+mn-cs"/>
        </a:defRPr>
      </a:lvl5pPr>
      <a:lvl6pPr marL="7840774" indent="-712798" algn="l" defTabSz="2851191" rtl="0" eaLnBrk="1" latinLnBrk="0" hangingPunct="1">
        <a:lnSpc>
          <a:spcPct val="90000"/>
        </a:lnSpc>
        <a:spcBef>
          <a:spcPts val="1559"/>
        </a:spcBef>
        <a:buFont typeface="Arial" panose="020B0604020202020204" pitchFamily="34" charset="0"/>
        <a:buChar char="•"/>
        <a:defRPr sz="5613" kern="1200">
          <a:solidFill>
            <a:schemeClr val="tx1"/>
          </a:solidFill>
          <a:latin typeface="+mn-lt"/>
          <a:ea typeface="+mn-ea"/>
          <a:cs typeface="+mn-cs"/>
        </a:defRPr>
      </a:lvl6pPr>
      <a:lvl7pPr marL="9266370" indent="-712798" algn="l" defTabSz="2851191" rtl="0" eaLnBrk="1" latinLnBrk="0" hangingPunct="1">
        <a:lnSpc>
          <a:spcPct val="90000"/>
        </a:lnSpc>
        <a:spcBef>
          <a:spcPts val="1559"/>
        </a:spcBef>
        <a:buFont typeface="Arial" panose="020B0604020202020204" pitchFamily="34" charset="0"/>
        <a:buChar char="•"/>
        <a:defRPr sz="5613" kern="1200">
          <a:solidFill>
            <a:schemeClr val="tx1"/>
          </a:solidFill>
          <a:latin typeface="+mn-lt"/>
          <a:ea typeface="+mn-ea"/>
          <a:cs typeface="+mn-cs"/>
        </a:defRPr>
      </a:lvl7pPr>
      <a:lvl8pPr marL="10691965" indent="-712798" algn="l" defTabSz="2851191" rtl="0" eaLnBrk="1" latinLnBrk="0" hangingPunct="1">
        <a:lnSpc>
          <a:spcPct val="90000"/>
        </a:lnSpc>
        <a:spcBef>
          <a:spcPts val="1559"/>
        </a:spcBef>
        <a:buFont typeface="Arial" panose="020B0604020202020204" pitchFamily="34" charset="0"/>
        <a:buChar char="•"/>
        <a:defRPr sz="5613" kern="1200">
          <a:solidFill>
            <a:schemeClr val="tx1"/>
          </a:solidFill>
          <a:latin typeface="+mn-lt"/>
          <a:ea typeface="+mn-ea"/>
          <a:cs typeface="+mn-cs"/>
        </a:defRPr>
      </a:lvl8pPr>
      <a:lvl9pPr marL="12117560" indent="-712798" algn="l" defTabSz="2851191" rtl="0" eaLnBrk="1" latinLnBrk="0" hangingPunct="1">
        <a:lnSpc>
          <a:spcPct val="90000"/>
        </a:lnSpc>
        <a:spcBef>
          <a:spcPts val="1559"/>
        </a:spcBef>
        <a:buFont typeface="Arial" panose="020B0604020202020204" pitchFamily="34" charset="0"/>
        <a:buChar char="•"/>
        <a:defRPr sz="5613" kern="1200">
          <a:solidFill>
            <a:schemeClr val="tx1"/>
          </a:solidFill>
          <a:latin typeface="+mn-lt"/>
          <a:ea typeface="+mn-ea"/>
          <a:cs typeface="+mn-cs"/>
        </a:defRPr>
      </a:lvl9pPr>
    </p:bodyStyle>
    <p:otherStyle>
      <a:defPPr>
        <a:defRPr lang="en-US"/>
      </a:defPPr>
      <a:lvl1pPr marL="0" algn="l" defTabSz="2851191" rtl="0" eaLnBrk="1" latinLnBrk="0" hangingPunct="1">
        <a:defRPr sz="5613" kern="1200">
          <a:solidFill>
            <a:schemeClr val="tx1"/>
          </a:solidFill>
          <a:latin typeface="+mn-lt"/>
          <a:ea typeface="+mn-ea"/>
          <a:cs typeface="+mn-cs"/>
        </a:defRPr>
      </a:lvl1pPr>
      <a:lvl2pPr marL="1425595" algn="l" defTabSz="2851191" rtl="0" eaLnBrk="1" latinLnBrk="0" hangingPunct="1">
        <a:defRPr sz="5613" kern="1200">
          <a:solidFill>
            <a:schemeClr val="tx1"/>
          </a:solidFill>
          <a:latin typeface="+mn-lt"/>
          <a:ea typeface="+mn-ea"/>
          <a:cs typeface="+mn-cs"/>
        </a:defRPr>
      </a:lvl2pPr>
      <a:lvl3pPr marL="2851191" algn="l" defTabSz="2851191" rtl="0" eaLnBrk="1" latinLnBrk="0" hangingPunct="1">
        <a:defRPr sz="5613" kern="1200">
          <a:solidFill>
            <a:schemeClr val="tx1"/>
          </a:solidFill>
          <a:latin typeface="+mn-lt"/>
          <a:ea typeface="+mn-ea"/>
          <a:cs typeface="+mn-cs"/>
        </a:defRPr>
      </a:lvl3pPr>
      <a:lvl4pPr marL="4276786" algn="l" defTabSz="2851191" rtl="0" eaLnBrk="1" latinLnBrk="0" hangingPunct="1">
        <a:defRPr sz="5613" kern="1200">
          <a:solidFill>
            <a:schemeClr val="tx1"/>
          </a:solidFill>
          <a:latin typeface="+mn-lt"/>
          <a:ea typeface="+mn-ea"/>
          <a:cs typeface="+mn-cs"/>
        </a:defRPr>
      </a:lvl4pPr>
      <a:lvl5pPr marL="5702381" algn="l" defTabSz="2851191" rtl="0" eaLnBrk="1" latinLnBrk="0" hangingPunct="1">
        <a:defRPr sz="5613" kern="1200">
          <a:solidFill>
            <a:schemeClr val="tx1"/>
          </a:solidFill>
          <a:latin typeface="+mn-lt"/>
          <a:ea typeface="+mn-ea"/>
          <a:cs typeface="+mn-cs"/>
        </a:defRPr>
      </a:lvl5pPr>
      <a:lvl6pPr marL="7127977" algn="l" defTabSz="2851191" rtl="0" eaLnBrk="1" latinLnBrk="0" hangingPunct="1">
        <a:defRPr sz="5613" kern="1200">
          <a:solidFill>
            <a:schemeClr val="tx1"/>
          </a:solidFill>
          <a:latin typeface="+mn-lt"/>
          <a:ea typeface="+mn-ea"/>
          <a:cs typeface="+mn-cs"/>
        </a:defRPr>
      </a:lvl6pPr>
      <a:lvl7pPr marL="8553572" algn="l" defTabSz="2851191" rtl="0" eaLnBrk="1" latinLnBrk="0" hangingPunct="1">
        <a:defRPr sz="5613" kern="1200">
          <a:solidFill>
            <a:schemeClr val="tx1"/>
          </a:solidFill>
          <a:latin typeface="+mn-lt"/>
          <a:ea typeface="+mn-ea"/>
          <a:cs typeface="+mn-cs"/>
        </a:defRPr>
      </a:lvl7pPr>
      <a:lvl8pPr marL="9979167" algn="l" defTabSz="2851191" rtl="0" eaLnBrk="1" latinLnBrk="0" hangingPunct="1">
        <a:defRPr sz="5613" kern="1200">
          <a:solidFill>
            <a:schemeClr val="tx1"/>
          </a:solidFill>
          <a:latin typeface="+mn-lt"/>
          <a:ea typeface="+mn-ea"/>
          <a:cs typeface="+mn-cs"/>
        </a:defRPr>
      </a:lvl8pPr>
      <a:lvl9pPr marL="11404763" algn="l" defTabSz="2851191" rtl="0" eaLnBrk="1" latinLnBrk="0" hangingPunct="1">
        <a:defRPr sz="5613"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image" Target="../media/image9.png"/><Relationship Id="rId3" Type="http://schemas.openxmlformats.org/officeDocument/2006/relationships/image" Target="../media/image1.png"/><Relationship Id="rId7" Type="http://schemas.openxmlformats.org/officeDocument/2006/relationships/image" Target="../media/image3.png"/><Relationship Id="rId12" Type="http://schemas.openxmlformats.org/officeDocument/2006/relationships/image" Target="../media/image8.svg"/><Relationship Id="rId17" Type="http://schemas.openxmlformats.org/officeDocument/2006/relationships/image" Target="../media/image13.png"/><Relationship Id="rId2" Type="http://schemas.openxmlformats.org/officeDocument/2006/relationships/notesSlide" Target="../notesSlides/notesSlide1.xml"/><Relationship Id="rId16"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2.png"/><Relationship Id="rId11" Type="http://schemas.openxmlformats.org/officeDocument/2006/relationships/image" Target="../media/image7.png"/><Relationship Id="rId5" Type="http://schemas.openxmlformats.org/officeDocument/2006/relationships/hyperlink" Target="mailto:kwl@data4knowledge.dk" TargetMode="External"/><Relationship Id="rId15" Type="http://schemas.openxmlformats.org/officeDocument/2006/relationships/image" Target="../media/image11.png"/><Relationship Id="rId10" Type="http://schemas.openxmlformats.org/officeDocument/2006/relationships/image" Target="../media/image6.png"/><Relationship Id="rId4" Type="http://schemas.openxmlformats.org/officeDocument/2006/relationships/hyperlink" Target="mailto:dih@data4knowledge.dk" TargetMode="External"/><Relationship Id="rId9" Type="http://schemas.openxmlformats.org/officeDocument/2006/relationships/image" Target="../media/image5.png"/><Relationship Id="rId14" Type="http://schemas.openxmlformats.org/officeDocument/2006/relationships/image" Target="../media/image10.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ed Rectangle 13">
            <a:extLst>
              <a:ext uri="{FF2B5EF4-FFF2-40B4-BE49-F238E27FC236}">
                <a16:creationId xmlns:a16="http://schemas.microsoft.com/office/drawing/2014/main" id="{C095FE38-8825-B53E-7B9D-8C60DD5D9590}"/>
              </a:ext>
            </a:extLst>
          </p:cNvPr>
          <p:cNvSpPr/>
          <p:nvPr/>
        </p:nvSpPr>
        <p:spPr>
          <a:xfrm>
            <a:off x="10148557" y="3443869"/>
            <a:ext cx="9887473" cy="16618368"/>
          </a:xfrm>
          <a:prstGeom prst="roundRect">
            <a:avLst>
              <a:gd name="adj" fmla="val 845"/>
            </a:avLst>
          </a:prstGeom>
          <a:solidFill>
            <a:schemeClr val="bg1">
              <a:lumMod val="95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t">
            <a:noAutofit/>
          </a:bodyPr>
          <a:lstStyle/>
          <a:p>
            <a:pPr algn="ctr"/>
            <a:r>
              <a:rPr lang="en-US" sz="3600" b="1" dirty="0">
                <a:solidFill>
                  <a:srgbClr val="002060"/>
                </a:solidFill>
                <a:latin typeface="Barlow" pitchFamily="2" charset="77"/>
              </a:rPr>
              <a:t>USDM &amp; M11</a:t>
            </a:r>
          </a:p>
          <a:p>
            <a:pPr algn="ctr"/>
            <a:endParaRPr lang="en-US" sz="3600" b="1" dirty="0">
              <a:solidFill>
                <a:srgbClr val="002060"/>
              </a:solidFill>
              <a:latin typeface="Barlow" pitchFamily="2" charset="77"/>
            </a:endParaRPr>
          </a:p>
          <a:p>
            <a:pPr algn="ctr"/>
            <a:endParaRPr lang="en-US" sz="3600" b="1" dirty="0">
              <a:solidFill>
                <a:srgbClr val="002060"/>
              </a:solidFill>
              <a:latin typeface="Barlow" pitchFamily="2" charset="77"/>
            </a:endParaRPr>
          </a:p>
        </p:txBody>
      </p:sp>
      <p:sp>
        <p:nvSpPr>
          <p:cNvPr id="8" name="TextBox 7">
            <a:extLst>
              <a:ext uri="{FF2B5EF4-FFF2-40B4-BE49-F238E27FC236}">
                <a16:creationId xmlns:a16="http://schemas.microsoft.com/office/drawing/2014/main" id="{58E47F0B-3F11-0AE9-22AE-69CE6DD6AF92}"/>
              </a:ext>
            </a:extLst>
          </p:cNvPr>
          <p:cNvSpPr txBox="1"/>
          <p:nvPr/>
        </p:nvSpPr>
        <p:spPr>
          <a:xfrm>
            <a:off x="474270" y="320879"/>
            <a:ext cx="29326672" cy="1200329"/>
          </a:xfrm>
          <a:prstGeom prst="rect">
            <a:avLst/>
          </a:prstGeom>
          <a:noFill/>
        </p:spPr>
        <p:txBody>
          <a:bodyPr wrap="square" rtlCol="0">
            <a:spAutoFit/>
          </a:bodyPr>
          <a:lstStyle/>
          <a:p>
            <a:pPr algn="ctr"/>
            <a:r>
              <a:rPr lang="en-US" sz="7200" b="1" dirty="0">
                <a:solidFill>
                  <a:srgbClr val="002060"/>
                </a:solidFill>
                <a:latin typeface="Barlow" pitchFamily="2" charset="77"/>
              </a:rPr>
              <a:t>CDISC USDM &amp; ICH M11: Practical electronic Protocols</a:t>
            </a:r>
          </a:p>
        </p:txBody>
      </p:sp>
      <p:pic>
        <p:nvPicPr>
          <p:cNvPr id="46" name="Picture 45" descr="A blue text on a white background&#10;&#10;Description automatically generated">
            <a:extLst>
              <a:ext uri="{FF2B5EF4-FFF2-40B4-BE49-F238E27FC236}">
                <a16:creationId xmlns:a16="http://schemas.microsoft.com/office/drawing/2014/main" id="{5C27F043-6CEA-9F9D-CC63-191EBEBBE8B0}"/>
              </a:ext>
            </a:extLst>
          </p:cNvPr>
          <p:cNvPicPr>
            <a:picLocks noChangeAspect="1"/>
          </p:cNvPicPr>
          <p:nvPr/>
        </p:nvPicPr>
        <p:blipFill>
          <a:blip r:embed="rId3"/>
          <a:stretch>
            <a:fillRect/>
          </a:stretch>
        </p:blipFill>
        <p:spPr>
          <a:xfrm>
            <a:off x="474270" y="20344272"/>
            <a:ext cx="3821283" cy="594274"/>
          </a:xfrm>
          <a:prstGeom prst="rect">
            <a:avLst/>
          </a:prstGeom>
        </p:spPr>
      </p:pic>
      <p:sp>
        <p:nvSpPr>
          <p:cNvPr id="52" name="CuadroTexto 351">
            <a:extLst>
              <a:ext uri="{FF2B5EF4-FFF2-40B4-BE49-F238E27FC236}">
                <a16:creationId xmlns:a16="http://schemas.microsoft.com/office/drawing/2014/main" id="{D2E638D4-87A5-3368-0375-09D00D1A8DF7}"/>
              </a:ext>
            </a:extLst>
          </p:cNvPr>
          <p:cNvSpPr txBox="1"/>
          <p:nvPr/>
        </p:nvSpPr>
        <p:spPr>
          <a:xfrm>
            <a:off x="474270" y="20411750"/>
            <a:ext cx="29285817" cy="400110"/>
          </a:xfrm>
          <a:prstGeom prst="rect">
            <a:avLst/>
          </a:prstGeom>
          <a:noFill/>
        </p:spPr>
        <p:txBody>
          <a:bodyPr wrap="square" rtlCol="0">
            <a:spAutoFit/>
          </a:bodyPr>
          <a:lstStyle/>
          <a:p>
            <a:pPr algn="ctr"/>
            <a:r>
              <a:rPr lang="en-US" sz="2000" dirty="0">
                <a:latin typeface="Barlow" pitchFamily="2" charset="77"/>
                <a:ea typeface="Lato Light" panose="020F0502020204030203" pitchFamily="34" charset="0"/>
                <a:cs typeface="Lato Light" panose="020F0502020204030203" pitchFamily="34" charset="0"/>
              </a:rPr>
              <a:t>Poster developed by D Iberson-Hurst, data4knowledge </a:t>
            </a:r>
            <a:r>
              <a:rPr lang="en-US" sz="2000" dirty="0" err="1">
                <a:latin typeface="Barlow" pitchFamily="2" charset="77"/>
                <a:ea typeface="Lato Light" panose="020F0502020204030203" pitchFamily="34" charset="0"/>
                <a:cs typeface="Lato Light" panose="020F0502020204030203" pitchFamily="34" charset="0"/>
              </a:rPr>
              <a:t>ApS</a:t>
            </a:r>
            <a:r>
              <a:rPr lang="en-US" sz="2000" dirty="0">
                <a:latin typeface="Barlow" pitchFamily="2" charset="77"/>
                <a:ea typeface="Lato Light" panose="020F0502020204030203" pitchFamily="34" charset="0"/>
                <a:cs typeface="Lato Light" panose="020F0502020204030203" pitchFamily="34" charset="0"/>
              </a:rPr>
              <a:t>, for the PHUSE EU CSS Meeting 2025. Contact: </a:t>
            </a:r>
            <a:r>
              <a:rPr lang="en-US" sz="2000" dirty="0">
                <a:latin typeface="Barlow" pitchFamily="2" charset="77"/>
                <a:ea typeface="Lato Light" panose="020F0502020204030203" pitchFamily="34" charset="0"/>
                <a:cs typeface="Lato Light" panose="020F0502020204030203" pitchFamily="34" charset="0"/>
                <a:hlinkClick r:id="rId4"/>
              </a:rPr>
              <a:t>dih@data4knowledge.</a:t>
            </a:r>
            <a:r>
              <a:rPr lang="en-US" sz="2000" dirty="0">
                <a:latin typeface="Barlow" pitchFamily="2" charset="77"/>
                <a:ea typeface="Lato Light" panose="020F0502020204030203" pitchFamily="34" charset="0"/>
                <a:cs typeface="Lato Light" panose="020F0502020204030203" pitchFamily="34" charset="0"/>
                <a:hlinkClick r:id="rId5"/>
              </a:rPr>
              <a:t>dk</a:t>
            </a:r>
            <a:r>
              <a:rPr lang="en-US" sz="2000" dirty="0">
                <a:latin typeface="Barlow" pitchFamily="2" charset="77"/>
                <a:ea typeface="Lato Light" panose="020F0502020204030203" pitchFamily="34" charset="0"/>
                <a:cs typeface="Lato Light" panose="020F0502020204030203" pitchFamily="34" charset="0"/>
              </a:rPr>
              <a:t> </a:t>
            </a:r>
          </a:p>
        </p:txBody>
      </p:sp>
      <p:sp>
        <p:nvSpPr>
          <p:cNvPr id="7" name="Rounded Rectangle 6">
            <a:extLst>
              <a:ext uri="{FF2B5EF4-FFF2-40B4-BE49-F238E27FC236}">
                <a16:creationId xmlns:a16="http://schemas.microsoft.com/office/drawing/2014/main" id="{A0486A06-CF81-BA30-60BD-2C69EF451995}"/>
              </a:ext>
            </a:extLst>
          </p:cNvPr>
          <p:cNvSpPr/>
          <p:nvPr/>
        </p:nvSpPr>
        <p:spPr>
          <a:xfrm>
            <a:off x="20428527" y="3452247"/>
            <a:ext cx="9372415" cy="5330246"/>
          </a:xfrm>
          <a:prstGeom prst="roundRect">
            <a:avLst>
              <a:gd name="adj" fmla="val 4428"/>
            </a:avLst>
          </a:prstGeom>
          <a:solidFill>
            <a:schemeClr val="bg1">
              <a:lumMod val="95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t">
            <a:noAutofit/>
          </a:bodyPr>
          <a:lstStyle/>
          <a:p>
            <a:pPr algn="ctr"/>
            <a:r>
              <a:rPr lang="en-US" sz="3600" b="1" dirty="0">
                <a:solidFill>
                  <a:srgbClr val="002060"/>
                </a:solidFill>
                <a:latin typeface="Barlow" pitchFamily="2" charset="77"/>
              </a:rPr>
              <a:t>From Theory to Reality</a:t>
            </a:r>
          </a:p>
          <a:p>
            <a:pPr algn="ctr"/>
            <a:endParaRPr lang="en-US" sz="3600" b="1" dirty="0">
              <a:solidFill>
                <a:srgbClr val="002060"/>
              </a:solidFill>
              <a:latin typeface="Barlow" pitchFamily="2" charset="77"/>
            </a:endParaRPr>
          </a:p>
          <a:p>
            <a:pPr algn="ctr"/>
            <a:endParaRPr lang="en-GB" sz="3600" b="1" dirty="0">
              <a:solidFill>
                <a:srgbClr val="002060"/>
              </a:solidFill>
              <a:latin typeface="Barlow" pitchFamily="2" charset="77"/>
            </a:endParaRPr>
          </a:p>
          <a:p>
            <a:pPr algn="ctr"/>
            <a:endParaRPr lang="en-US" sz="3600" b="1" dirty="0">
              <a:solidFill>
                <a:srgbClr val="002060"/>
              </a:solidFill>
              <a:latin typeface="Barlow" pitchFamily="2" charset="77"/>
            </a:endParaRPr>
          </a:p>
        </p:txBody>
      </p:sp>
      <p:pic>
        <p:nvPicPr>
          <p:cNvPr id="21" name="Picture 20" descr="A computer screen shot of a computer&#10;&#10;AI-generated content may be incorrect.">
            <a:extLst>
              <a:ext uri="{FF2B5EF4-FFF2-40B4-BE49-F238E27FC236}">
                <a16:creationId xmlns:a16="http://schemas.microsoft.com/office/drawing/2014/main" id="{BFC095B0-D3D1-FC49-D87C-44F86049034B}"/>
              </a:ext>
            </a:extLst>
          </p:cNvPr>
          <p:cNvPicPr>
            <a:picLocks noChangeAspect="1"/>
          </p:cNvPicPr>
          <p:nvPr/>
        </p:nvPicPr>
        <p:blipFill>
          <a:blip r:embed="rId6"/>
          <a:stretch>
            <a:fillRect/>
          </a:stretch>
        </p:blipFill>
        <p:spPr>
          <a:xfrm>
            <a:off x="24962496" y="4352456"/>
            <a:ext cx="4452130" cy="2431164"/>
          </a:xfrm>
          <a:prstGeom prst="rect">
            <a:avLst/>
          </a:prstGeom>
        </p:spPr>
      </p:pic>
      <p:sp>
        <p:nvSpPr>
          <p:cNvPr id="27" name="Rounded Rectangle 26">
            <a:extLst>
              <a:ext uri="{FF2B5EF4-FFF2-40B4-BE49-F238E27FC236}">
                <a16:creationId xmlns:a16="http://schemas.microsoft.com/office/drawing/2014/main" id="{58856C38-BA44-7002-7D51-1DB354DAAC0E}"/>
              </a:ext>
            </a:extLst>
          </p:cNvPr>
          <p:cNvSpPr/>
          <p:nvPr/>
        </p:nvSpPr>
        <p:spPr>
          <a:xfrm>
            <a:off x="474270" y="1779949"/>
            <a:ext cx="29326672" cy="1390262"/>
          </a:xfrm>
          <a:prstGeom prst="roundRect">
            <a:avLst>
              <a:gd name="adj" fmla="val 4428"/>
            </a:avLst>
          </a:prstGeom>
          <a:solidFill>
            <a:schemeClr val="bg1">
              <a:lumMod val="95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lIns="108000" tIns="108000" rIns="108000" bIns="108000" rtlCol="0" anchor="ctr">
            <a:noAutofit/>
          </a:bodyPr>
          <a:lstStyle/>
          <a:p>
            <a:pPr algn="ctr">
              <a:buNone/>
            </a:pPr>
            <a:r>
              <a:rPr lang="en-GB" sz="2800" dirty="0">
                <a:solidFill>
                  <a:srgbClr val="002060"/>
                </a:solidFill>
                <a:latin typeface="Barlow" pitchFamily="2" charset="77"/>
              </a:rPr>
              <a:t>With CDISC's Unified Study Definition Model (USDM) and ICH's M11 Clinical Electronic Structured Harmonized Protocol (</a:t>
            </a:r>
            <a:r>
              <a:rPr lang="en-GB" sz="2800" dirty="0" err="1">
                <a:solidFill>
                  <a:srgbClr val="002060"/>
                </a:solidFill>
                <a:latin typeface="Barlow" pitchFamily="2" charset="77"/>
              </a:rPr>
              <a:t>CeSHArP</a:t>
            </a:r>
            <a:r>
              <a:rPr lang="en-GB" sz="2800" dirty="0">
                <a:solidFill>
                  <a:srgbClr val="002060"/>
                </a:solidFill>
                <a:latin typeface="Barlow" pitchFamily="2" charset="77"/>
              </a:rPr>
              <a:t>) both being released this month we are witnessing a revolution in how sponsor companies operate. Say goodbye to outdated silos and hello to dynamic, data-centric workflows! These powerful standards, working in tandem, promise to transform industry operations. This poster details the connection between USDM and the M11 template and discusses the implementation efforts already underway.</a:t>
            </a:r>
            <a:endParaRPr lang="en-US" sz="2800" b="1" dirty="0">
              <a:solidFill>
                <a:srgbClr val="002060"/>
              </a:solidFill>
              <a:latin typeface="Barlow" pitchFamily="2" charset="77"/>
            </a:endParaRPr>
          </a:p>
        </p:txBody>
      </p:sp>
      <p:sp>
        <p:nvSpPr>
          <p:cNvPr id="29" name="Rounded Rectangle 28">
            <a:extLst>
              <a:ext uri="{FF2B5EF4-FFF2-40B4-BE49-F238E27FC236}">
                <a16:creationId xmlns:a16="http://schemas.microsoft.com/office/drawing/2014/main" id="{0F4C87A8-8B15-2933-8AD7-21BA1EF9D8A9}"/>
              </a:ext>
            </a:extLst>
          </p:cNvPr>
          <p:cNvSpPr/>
          <p:nvPr/>
        </p:nvSpPr>
        <p:spPr>
          <a:xfrm>
            <a:off x="20428527" y="9064528"/>
            <a:ext cx="9375505" cy="5330246"/>
          </a:xfrm>
          <a:prstGeom prst="roundRect">
            <a:avLst>
              <a:gd name="adj" fmla="val 4428"/>
            </a:avLst>
          </a:prstGeom>
          <a:solidFill>
            <a:schemeClr val="bg1">
              <a:lumMod val="95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t">
            <a:noAutofit/>
          </a:bodyPr>
          <a:lstStyle/>
          <a:p>
            <a:pPr algn="ctr"/>
            <a:r>
              <a:rPr lang="en-US" sz="3600" b="1">
                <a:solidFill>
                  <a:srgbClr val="002060"/>
                </a:solidFill>
                <a:latin typeface="Barlow" pitchFamily="2" charset="77"/>
              </a:rPr>
              <a:t>FHIR Schedule of Activities Message</a:t>
            </a:r>
          </a:p>
          <a:p>
            <a:pPr algn="ctr"/>
            <a:endParaRPr lang="en-US" sz="3600" b="1">
              <a:solidFill>
                <a:srgbClr val="002060"/>
              </a:solidFill>
              <a:latin typeface="Barlow" pitchFamily="2" charset="77"/>
            </a:endParaRPr>
          </a:p>
          <a:p>
            <a:pPr algn="ctr"/>
            <a:endParaRPr lang="en-GB" sz="3600" b="1">
              <a:solidFill>
                <a:srgbClr val="002060"/>
              </a:solidFill>
              <a:latin typeface="Barlow" pitchFamily="2" charset="77"/>
            </a:endParaRPr>
          </a:p>
          <a:p>
            <a:pPr algn="ctr"/>
            <a:endParaRPr lang="en-US" sz="3600" b="1">
              <a:solidFill>
                <a:srgbClr val="002060"/>
              </a:solidFill>
              <a:latin typeface="Barlow" pitchFamily="2" charset="77"/>
            </a:endParaRPr>
          </a:p>
        </p:txBody>
      </p:sp>
      <p:sp>
        <p:nvSpPr>
          <p:cNvPr id="30" name="Rounded Rectangle 29">
            <a:extLst>
              <a:ext uri="{FF2B5EF4-FFF2-40B4-BE49-F238E27FC236}">
                <a16:creationId xmlns:a16="http://schemas.microsoft.com/office/drawing/2014/main" id="{42D6168A-8FEF-84CF-1F6C-29F065787837}"/>
              </a:ext>
            </a:extLst>
          </p:cNvPr>
          <p:cNvSpPr/>
          <p:nvPr/>
        </p:nvSpPr>
        <p:spPr>
          <a:xfrm>
            <a:off x="20425437" y="14731990"/>
            <a:ext cx="9375505" cy="5330247"/>
          </a:xfrm>
          <a:prstGeom prst="roundRect">
            <a:avLst>
              <a:gd name="adj" fmla="val 4428"/>
            </a:avLst>
          </a:prstGeom>
          <a:solidFill>
            <a:schemeClr val="bg1">
              <a:lumMod val="95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t">
            <a:noAutofit/>
          </a:bodyPr>
          <a:lstStyle/>
          <a:p>
            <a:pPr algn="ctr"/>
            <a:r>
              <a:rPr lang="en-US" sz="3600" b="1">
                <a:solidFill>
                  <a:srgbClr val="002060"/>
                </a:solidFill>
                <a:latin typeface="Barlow" pitchFamily="2" charset="77"/>
              </a:rPr>
              <a:t>Unleashing USDM</a:t>
            </a:r>
          </a:p>
          <a:p>
            <a:pPr algn="ctr"/>
            <a:endParaRPr lang="en-US" sz="3600" b="1">
              <a:solidFill>
                <a:srgbClr val="002060"/>
              </a:solidFill>
              <a:latin typeface="Barlow" pitchFamily="2" charset="77"/>
            </a:endParaRPr>
          </a:p>
          <a:p>
            <a:pPr algn="ctr"/>
            <a:endParaRPr lang="en-GB" sz="3600" b="1">
              <a:solidFill>
                <a:srgbClr val="002060"/>
              </a:solidFill>
              <a:latin typeface="Barlow" pitchFamily="2" charset="77"/>
            </a:endParaRPr>
          </a:p>
          <a:p>
            <a:pPr algn="ctr"/>
            <a:endParaRPr lang="en-US" sz="3600" b="1">
              <a:solidFill>
                <a:srgbClr val="002060"/>
              </a:solidFill>
              <a:latin typeface="Barlow" pitchFamily="2" charset="77"/>
            </a:endParaRPr>
          </a:p>
        </p:txBody>
      </p:sp>
      <p:pic>
        <p:nvPicPr>
          <p:cNvPr id="25" name="Picture 24" descr="A computer screen shot of a computer&#10;&#10;AI-generated content may be incorrect.">
            <a:extLst>
              <a:ext uri="{FF2B5EF4-FFF2-40B4-BE49-F238E27FC236}">
                <a16:creationId xmlns:a16="http://schemas.microsoft.com/office/drawing/2014/main" id="{CDC2FECD-9DE0-0759-3038-A9E26B6FDBBA}"/>
              </a:ext>
            </a:extLst>
          </p:cNvPr>
          <p:cNvPicPr>
            <a:picLocks noChangeAspect="1"/>
          </p:cNvPicPr>
          <p:nvPr/>
        </p:nvPicPr>
        <p:blipFill>
          <a:blip r:embed="rId7"/>
          <a:stretch>
            <a:fillRect/>
          </a:stretch>
        </p:blipFill>
        <p:spPr>
          <a:xfrm>
            <a:off x="25187564" y="10011086"/>
            <a:ext cx="4227062" cy="2294418"/>
          </a:xfrm>
          <a:prstGeom prst="rect">
            <a:avLst/>
          </a:prstGeom>
        </p:spPr>
      </p:pic>
      <p:sp>
        <p:nvSpPr>
          <p:cNvPr id="32" name="TextBox 31">
            <a:extLst>
              <a:ext uri="{FF2B5EF4-FFF2-40B4-BE49-F238E27FC236}">
                <a16:creationId xmlns:a16="http://schemas.microsoft.com/office/drawing/2014/main" id="{0607F010-3762-77C5-DB31-60A52B17FE06}"/>
              </a:ext>
            </a:extLst>
          </p:cNvPr>
          <p:cNvSpPr txBox="1"/>
          <p:nvPr/>
        </p:nvSpPr>
        <p:spPr>
          <a:xfrm>
            <a:off x="20594782" y="4352456"/>
            <a:ext cx="4367714" cy="2308324"/>
          </a:xfrm>
          <a:prstGeom prst="rect">
            <a:avLst/>
          </a:prstGeom>
          <a:noFill/>
          <a:ln>
            <a:noFill/>
          </a:ln>
        </p:spPr>
        <p:txBody>
          <a:bodyPr wrap="square" rtlCol="0">
            <a:spAutoFit/>
          </a:bodyPr>
          <a:lstStyle/>
          <a:p>
            <a:r>
              <a:rPr lang="en-GB" sz="2400" dirty="0">
                <a:solidFill>
                  <a:srgbClr val="002060"/>
                </a:solidFill>
                <a:latin typeface="Barlow" pitchFamily="2" charset="77"/>
              </a:rPr>
              <a:t>ICH M11, USDM, and FHIR M11 message integration has moved beyond concept to practical implementation at two HL7 </a:t>
            </a:r>
            <a:r>
              <a:rPr lang="en-GB" sz="2400" dirty="0" err="1">
                <a:solidFill>
                  <a:srgbClr val="002060"/>
                </a:solidFill>
                <a:latin typeface="Barlow" pitchFamily="2" charset="77"/>
              </a:rPr>
              <a:t>connectathons</a:t>
            </a:r>
            <a:r>
              <a:rPr lang="en-GB" sz="2400" dirty="0">
                <a:solidFill>
                  <a:srgbClr val="002060"/>
                </a:solidFill>
                <a:latin typeface="Barlow" pitchFamily="2" charset="77"/>
              </a:rPr>
              <a:t> in 2024. </a:t>
            </a:r>
            <a:endParaRPr lang="en-GB" dirty="0"/>
          </a:p>
        </p:txBody>
      </p:sp>
      <p:sp>
        <p:nvSpPr>
          <p:cNvPr id="38" name="TextBox 37">
            <a:extLst>
              <a:ext uri="{FF2B5EF4-FFF2-40B4-BE49-F238E27FC236}">
                <a16:creationId xmlns:a16="http://schemas.microsoft.com/office/drawing/2014/main" id="{5D2B6AB3-05AA-05BB-33C4-471CE114A91E}"/>
              </a:ext>
            </a:extLst>
          </p:cNvPr>
          <p:cNvSpPr txBox="1"/>
          <p:nvPr/>
        </p:nvSpPr>
        <p:spPr>
          <a:xfrm>
            <a:off x="20604912" y="6991124"/>
            <a:ext cx="9001100" cy="1569660"/>
          </a:xfrm>
          <a:prstGeom prst="rect">
            <a:avLst/>
          </a:prstGeom>
          <a:noFill/>
          <a:ln>
            <a:noFill/>
          </a:ln>
        </p:spPr>
        <p:txBody>
          <a:bodyPr wrap="square" rtlCol="0">
            <a:spAutoFit/>
          </a:bodyPr>
          <a:lstStyle/>
          <a:p>
            <a:r>
              <a:rPr lang="en-GB" sz="2400" dirty="0">
                <a:solidFill>
                  <a:srgbClr val="002060"/>
                </a:solidFill>
                <a:latin typeface="Barlow" pitchFamily="2" charset="77"/>
              </a:rPr>
              <a:t>The Dallas and Atlanta events showcased transmission of M11 protocols between systems—proving these standards work together. This same technology is already driving innovation in the FDA PRISM pilot.</a:t>
            </a:r>
            <a:endParaRPr lang="en-GB" dirty="0"/>
          </a:p>
        </p:txBody>
      </p:sp>
      <p:sp>
        <p:nvSpPr>
          <p:cNvPr id="43" name="TextBox 42">
            <a:extLst>
              <a:ext uri="{FF2B5EF4-FFF2-40B4-BE49-F238E27FC236}">
                <a16:creationId xmlns:a16="http://schemas.microsoft.com/office/drawing/2014/main" id="{DBC0BBAD-F239-1C33-747B-891CF326918C}"/>
              </a:ext>
            </a:extLst>
          </p:cNvPr>
          <p:cNvSpPr txBox="1"/>
          <p:nvPr/>
        </p:nvSpPr>
        <p:spPr>
          <a:xfrm>
            <a:off x="20594781" y="9964476"/>
            <a:ext cx="4367714" cy="2308324"/>
          </a:xfrm>
          <a:prstGeom prst="rect">
            <a:avLst/>
          </a:prstGeom>
          <a:noFill/>
          <a:ln>
            <a:noFill/>
          </a:ln>
        </p:spPr>
        <p:txBody>
          <a:bodyPr wrap="square" rtlCol="0">
            <a:spAutoFit/>
          </a:bodyPr>
          <a:lstStyle/>
          <a:p>
            <a:r>
              <a:rPr lang="en-GB" sz="2400" dirty="0">
                <a:solidFill>
                  <a:srgbClr val="002060"/>
                </a:solidFill>
                <a:latin typeface="Barlow" pitchFamily="2" charset="77"/>
              </a:rPr>
              <a:t>At the January 2025 HL7 virtual Connectathon, teams showcased the seamless integration of USDM with the Schedule of Activities (</a:t>
            </a:r>
            <a:r>
              <a:rPr lang="en-GB" sz="2400" dirty="0" err="1">
                <a:solidFill>
                  <a:srgbClr val="002060"/>
                </a:solidFill>
                <a:latin typeface="Barlow" pitchFamily="2" charset="77"/>
              </a:rPr>
              <a:t>SoA</a:t>
            </a:r>
            <a:r>
              <a:rPr lang="en-GB" sz="2400" dirty="0">
                <a:solidFill>
                  <a:srgbClr val="002060"/>
                </a:solidFill>
                <a:latin typeface="Barlow" pitchFamily="2" charset="77"/>
              </a:rPr>
              <a:t>) message standard.</a:t>
            </a:r>
          </a:p>
        </p:txBody>
      </p:sp>
      <p:pic>
        <p:nvPicPr>
          <p:cNvPr id="47" name="Picture 46" descr="A screenshot of a computer&#10;&#10;AI-generated content may be incorrect.">
            <a:extLst>
              <a:ext uri="{FF2B5EF4-FFF2-40B4-BE49-F238E27FC236}">
                <a16:creationId xmlns:a16="http://schemas.microsoft.com/office/drawing/2014/main" id="{74C6F92D-BDA1-78CB-E91B-9B9C5197E6A5}"/>
              </a:ext>
            </a:extLst>
          </p:cNvPr>
          <p:cNvPicPr>
            <a:picLocks noChangeAspect="1"/>
          </p:cNvPicPr>
          <p:nvPr/>
        </p:nvPicPr>
        <p:blipFill>
          <a:blip r:embed="rId8"/>
          <a:stretch>
            <a:fillRect/>
          </a:stretch>
        </p:blipFill>
        <p:spPr>
          <a:xfrm>
            <a:off x="25145985" y="15693792"/>
            <a:ext cx="4460026" cy="2651607"/>
          </a:xfrm>
          <a:prstGeom prst="rect">
            <a:avLst/>
          </a:prstGeom>
        </p:spPr>
      </p:pic>
      <p:sp>
        <p:nvSpPr>
          <p:cNvPr id="48" name="TextBox 47">
            <a:extLst>
              <a:ext uri="{FF2B5EF4-FFF2-40B4-BE49-F238E27FC236}">
                <a16:creationId xmlns:a16="http://schemas.microsoft.com/office/drawing/2014/main" id="{9F645AD4-CC65-EFE7-2FFA-390D3636A2FE}"/>
              </a:ext>
            </a:extLst>
          </p:cNvPr>
          <p:cNvSpPr txBox="1"/>
          <p:nvPr/>
        </p:nvSpPr>
        <p:spPr>
          <a:xfrm>
            <a:off x="20594781" y="15630586"/>
            <a:ext cx="4592783" cy="3046988"/>
          </a:xfrm>
          <a:prstGeom prst="rect">
            <a:avLst/>
          </a:prstGeom>
          <a:noFill/>
          <a:ln>
            <a:noFill/>
          </a:ln>
        </p:spPr>
        <p:txBody>
          <a:bodyPr wrap="square" rtlCol="0">
            <a:spAutoFit/>
          </a:bodyPr>
          <a:lstStyle/>
          <a:p>
            <a:r>
              <a:rPr lang="en-GB" sz="2400" dirty="0">
                <a:solidFill>
                  <a:srgbClr val="002060"/>
                </a:solidFill>
                <a:latin typeface="Barlow" pitchFamily="2" charset="77"/>
              </a:rPr>
              <a:t>USDM isn't just another standard—it's a versatile powerhouse with countless applications! The d4k technology demonstrator takes USDM to the next level by extending the model into operational territories never before explored.</a:t>
            </a:r>
            <a:endParaRPr lang="en-GB" dirty="0"/>
          </a:p>
        </p:txBody>
      </p:sp>
      <p:sp>
        <p:nvSpPr>
          <p:cNvPr id="54" name="TextBox 53">
            <a:extLst>
              <a:ext uri="{FF2B5EF4-FFF2-40B4-BE49-F238E27FC236}">
                <a16:creationId xmlns:a16="http://schemas.microsoft.com/office/drawing/2014/main" id="{A6A0E339-F081-5F7A-D221-466D2604F49C}"/>
              </a:ext>
            </a:extLst>
          </p:cNvPr>
          <p:cNvSpPr txBox="1"/>
          <p:nvPr/>
        </p:nvSpPr>
        <p:spPr>
          <a:xfrm>
            <a:off x="20594781" y="18722402"/>
            <a:ext cx="8952030" cy="1200329"/>
          </a:xfrm>
          <a:prstGeom prst="rect">
            <a:avLst/>
          </a:prstGeom>
          <a:noFill/>
          <a:ln>
            <a:noFill/>
          </a:ln>
        </p:spPr>
        <p:txBody>
          <a:bodyPr wrap="square" rtlCol="0">
            <a:spAutoFit/>
          </a:bodyPr>
          <a:lstStyle/>
          <a:p>
            <a:r>
              <a:rPr lang="en-GB" sz="2400" dirty="0">
                <a:solidFill>
                  <a:srgbClr val="002060"/>
                </a:solidFill>
                <a:latin typeface="Barlow" pitchFamily="2" charset="77"/>
              </a:rPr>
              <a:t>This groundbreaking demonstrator reveals how USDM creates the solid foundation needed to revolutionize downstream processes including the auto generation of SDTM datasets</a:t>
            </a:r>
            <a:endParaRPr lang="en-GB" dirty="0"/>
          </a:p>
        </p:txBody>
      </p:sp>
      <p:sp>
        <p:nvSpPr>
          <p:cNvPr id="26" name="TextBox 25">
            <a:extLst>
              <a:ext uri="{FF2B5EF4-FFF2-40B4-BE49-F238E27FC236}">
                <a16:creationId xmlns:a16="http://schemas.microsoft.com/office/drawing/2014/main" id="{19A599AB-C036-AE7C-7B6B-EF053E03F698}"/>
              </a:ext>
            </a:extLst>
          </p:cNvPr>
          <p:cNvSpPr txBox="1"/>
          <p:nvPr/>
        </p:nvSpPr>
        <p:spPr>
          <a:xfrm>
            <a:off x="10159525" y="4480930"/>
            <a:ext cx="9876504" cy="3170099"/>
          </a:xfrm>
          <a:prstGeom prst="rect">
            <a:avLst/>
          </a:prstGeom>
          <a:noFill/>
          <a:ln>
            <a:noFill/>
          </a:ln>
        </p:spPr>
        <p:txBody>
          <a:bodyPr wrap="square" rtlCol="0">
            <a:spAutoFit/>
          </a:bodyPr>
          <a:lstStyle/>
          <a:p>
            <a:r>
              <a:rPr lang="en-GB" sz="2800" b="1" dirty="0">
                <a:solidFill>
                  <a:srgbClr val="002060"/>
                </a:solidFill>
                <a:latin typeface="Barlow" pitchFamily="2" charset="77"/>
              </a:rPr>
              <a:t>Full USDM Support For M11</a:t>
            </a:r>
          </a:p>
          <a:p>
            <a:endParaRPr lang="en-GB" sz="2800" b="1" dirty="0">
              <a:solidFill>
                <a:srgbClr val="002060"/>
              </a:solidFill>
              <a:latin typeface="Barlow" pitchFamily="2" charset="77"/>
            </a:endParaRPr>
          </a:p>
          <a:p>
            <a:r>
              <a:rPr lang="en-GB" sz="2400" dirty="0">
                <a:solidFill>
                  <a:srgbClr val="002060"/>
                </a:solidFill>
                <a:latin typeface="Barlow" pitchFamily="2" charset="77"/>
              </a:rPr>
              <a:t>The infographic below shows the crucial relationship between the M11 Template Specification and the USDM, clearly demonstrating how USDM provides comprehensive support for ICH's innovative M11 standard. It breaks down each M11 element, precisely identifying where and how it's supported within the USDM framework—creating a visual roadmap for seamless integration between the standards.</a:t>
            </a:r>
            <a:endParaRPr lang="en-GB" dirty="0"/>
          </a:p>
        </p:txBody>
      </p:sp>
      <p:sp>
        <p:nvSpPr>
          <p:cNvPr id="2" name="TextBox 1">
            <a:extLst>
              <a:ext uri="{FF2B5EF4-FFF2-40B4-BE49-F238E27FC236}">
                <a16:creationId xmlns:a16="http://schemas.microsoft.com/office/drawing/2014/main" id="{933CF3AD-FB77-8270-0F23-040601EAE7D7}"/>
              </a:ext>
            </a:extLst>
          </p:cNvPr>
          <p:cNvSpPr txBox="1"/>
          <p:nvPr/>
        </p:nvSpPr>
        <p:spPr>
          <a:xfrm>
            <a:off x="20594781" y="12635848"/>
            <a:ext cx="9011230" cy="1200329"/>
          </a:xfrm>
          <a:prstGeom prst="rect">
            <a:avLst/>
          </a:prstGeom>
          <a:noFill/>
          <a:ln>
            <a:noFill/>
          </a:ln>
        </p:spPr>
        <p:txBody>
          <a:bodyPr wrap="square" rtlCol="0">
            <a:spAutoFit/>
          </a:bodyPr>
          <a:lstStyle/>
          <a:p>
            <a:r>
              <a:rPr lang="en-GB" sz="2400" dirty="0">
                <a:solidFill>
                  <a:srgbClr val="002060"/>
                </a:solidFill>
                <a:latin typeface="Barlow" pitchFamily="2" charset="77"/>
              </a:rPr>
              <a:t>The demonstration proved that critical Schedule of Activities data stored in USDM can now be flawlessly transmitted to receiving systems through the HL7 </a:t>
            </a:r>
            <a:r>
              <a:rPr lang="en-GB" sz="2400" dirty="0" err="1">
                <a:solidFill>
                  <a:srgbClr val="002060"/>
                </a:solidFill>
                <a:latin typeface="Barlow" pitchFamily="2" charset="77"/>
              </a:rPr>
              <a:t>SoA</a:t>
            </a:r>
            <a:r>
              <a:rPr lang="en-GB" sz="2400" dirty="0">
                <a:solidFill>
                  <a:srgbClr val="002060"/>
                </a:solidFill>
                <a:latin typeface="Barlow" pitchFamily="2" charset="77"/>
              </a:rPr>
              <a:t> message pathway. </a:t>
            </a:r>
            <a:endParaRPr lang="en-GB" dirty="0"/>
          </a:p>
        </p:txBody>
      </p:sp>
      <p:sp>
        <p:nvSpPr>
          <p:cNvPr id="4" name="Rounded Rectangle 3">
            <a:extLst>
              <a:ext uri="{FF2B5EF4-FFF2-40B4-BE49-F238E27FC236}">
                <a16:creationId xmlns:a16="http://schemas.microsoft.com/office/drawing/2014/main" id="{4BFB84DE-756A-849F-E7ED-A89F7B1A304F}"/>
              </a:ext>
            </a:extLst>
          </p:cNvPr>
          <p:cNvSpPr/>
          <p:nvPr/>
        </p:nvSpPr>
        <p:spPr>
          <a:xfrm>
            <a:off x="471181" y="3397465"/>
            <a:ext cx="9372415" cy="6567011"/>
          </a:xfrm>
          <a:prstGeom prst="roundRect">
            <a:avLst>
              <a:gd name="adj" fmla="val 4428"/>
            </a:avLst>
          </a:prstGeom>
          <a:solidFill>
            <a:schemeClr val="bg1">
              <a:lumMod val="95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t">
            <a:noAutofit/>
          </a:bodyPr>
          <a:lstStyle/>
          <a:p>
            <a:pPr algn="ctr"/>
            <a:r>
              <a:rPr lang="en-US" sz="3600" b="1" dirty="0">
                <a:solidFill>
                  <a:srgbClr val="002060"/>
                </a:solidFill>
                <a:latin typeface="Barlow" pitchFamily="2" charset="77"/>
              </a:rPr>
              <a:t>ICH M11 Protocol Template</a:t>
            </a:r>
          </a:p>
          <a:p>
            <a:pPr algn="ctr"/>
            <a:endParaRPr lang="en-US" sz="3600" b="1" dirty="0">
              <a:solidFill>
                <a:srgbClr val="002060"/>
              </a:solidFill>
              <a:latin typeface="Barlow" pitchFamily="2" charset="77"/>
            </a:endParaRPr>
          </a:p>
          <a:p>
            <a:pPr algn="ctr"/>
            <a:endParaRPr lang="en-GB" sz="3600" b="1" dirty="0">
              <a:solidFill>
                <a:srgbClr val="002060"/>
              </a:solidFill>
              <a:latin typeface="Barlow" pitchFamily="2" charset="77"/>
            </a:endParaRPr>
          </a:p>
          <a:p>
            <a:pPr algn="ctr"/>
            <a:endParaRPr lang="en-US" sz="3600" b="1" dirty="0">
              <a:solidFill>
                <a:srgbClr val="002060"/>
              </a:solidFill>
              <a:latin typeface="Barlow" pitchFamily="2" charset="77"/>
            </a:endParaRPr>
          </a:p>
        </p:txBody>
      </p:sp>
      <p:sp>
        <p:nvSpPr>
          <p:cNvPr id="9" name="Rounded Rectangle 8">
            <a:extLst>
              <a:ext uri="{FF2B5EF4-FFF2-40B4-BE49-F238E27FC236}">
                <a16:creationId xmlns:a16="http://schemas.microsoft.com/office/drawing/2014/main" id="{2A75F57F-C683-316E-9F6B-A0050BA8D4BF}"/>
              </a:ext>
            </a:extLst>
          </p:cNvPr>
          <p:cNvSpPr/>
          <p:nvPr/>
        </p:nvSpPr>
        <p:spPr>
          <a:xfrm>
            <a:off x="433412" y="10187188"/>
            <a:ext cx="9372415" cy="9818436"/>
          </a:xfrm>
          <a:prstGeom prst="roundRect">
            <a:avLst>
              <a:gd name="adj" fmla="val 4428"/>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t">
            <a:noAutofit/>
          </a:bodyPr>
          <a:lstStyle/>
          <a:p>
            <a:pPr algn="ctr"/>
            <a:r>
              <a:rPr lang="en-US" sz="3600" b="1" dirty="0">
                <a:solidFill>
                  <a:srgbClr val="002060"/>
                </a:solidFill>
                <a:latin typeface="Barlow" pitchFamily="2" charset="77"/>
              </a:rPr>
              <a:t>Unified Study Definitions Model</a:t>
            </a:r>
          </a:p>
          <a:p>
            <a:pPr algn="ctr"/>
            <a:endParaRPr lang="en-US" sz="3600" b="1" dirty="0">
              <a:solidFill>
                <a:srgbClr val="002060"/>
              </a:solidFill>
              <a:latin typeface="Barlow" pitchFamily="2" charset="77"/>
            </a:endParaRPr>
          </a:p>
          <a:p>
            <a:pPr algn="ctr"/>
            <a:endParaRPr lang="en-GB" sz="3600" b="1" dirty="0">
              <a:solidFill>
                <a:srgbClr val="002060"/>
              </a:solidFill>
              <a:latin typeface="Barlow" pitchFamily="2" charset="77"/>
            </a:endParaRPr>
          </a:p>
          <a:p>
            <a:pPr algn="ctr"/>
            <a:endParaRPr lang="en-US" sz="3600" b="1" dirty="0">
              <a:solidFill>
                <a:srgbClr val="002060"/>
              </a:solidFill>
              <a:latin typeface="Barlow" pitchFamily="2" charset="77"/>
            </a:endParaRPr>
          </a:p>
        </p:txBody>
      </p:sp>
      <p:sp>
        <p:nvSpPr>
          <p:cNvPr id="11" name="TextBox 10">
            <a:extLst>
              <a:ext uri="{FF2B5EF4-FFF2-40B4-BE49-F238E27FC236}">
                <a16:creationId xmlns:a16="http://schemas.microsoft.com/office/drawing/2014/main" id="{7A4655B3-88AB-4377-AE37-E1C7B96B5D1E}"/>
              </a:ext>
            </a:extLst>
          </p:cNvPr>
          <p:cNvSpPr txBox="1"/>
          <p:nvPr/>
        </p:nvSpPr>
        <p:spPr>
          <a:xfrm>
            <a:off x="471181" y="4255109"/>
            <a:ext cx="6980574" cy="1938992"/>
          </a:xfrm>
          <a:prstGeom prst="rect">
            <a:avLst/>
          </a:prstGeom>
          <a:noFill/>
          <a:ln>
            <a:noFill/>
          </a:ln>
        </p:spPr>
        <p:txBody>
          <a:bodyPr wrap="square" rtlCol="0">
            <a:spAutoFit/>
          </a:bodyPr>
          <a:lstStyle/>
          <a:p>
            <a:pPr>
              <a:buNone/>
            </a:pPr>
            <a:r>
              <a:rPr lang="en-GB" sz="2400" dirty="0">
                <a:solidFill>
                  <a:srgbClr val="002060"/>
                </a:solidFill>
                <a:latin typeface="Barlow" pitchFamily="2" charset="77"/>
              </a:rPr>
              <a:t>The ICH M11  Working Group has developed a specification that specifies a comprehensive clinical protocol organization with standardized content with both required and optional components.</a:t>
            </a:r>
          </a:p>
        </p:txBody>
      </p:sp>
      <p:sp>
        <p:nvSpPr>
          <p:cNvPr id="15" name="TextBox 14">
            <a:extLst>
              <a:ext uri="{FF2B5EF4-FFF2-40B4-BE49-F238E27FC236}">
                <a16:creationId xmlns:a16="http://schemas.microsoft.com/office/drawing/2014/main" id="{08FA570E-1646-BA57-4166-1EBB678883C2}"/>
              </a:ext>
            </a:extLst>
          </p:cNvPr>
          <p:cNvSpPr txBox="1"/>
          <p:nvPr/>
        </p:nvSpPr>
        <p:spPr>
          <a:xfrm>
            <a:off x="471181" y="6421355"/>
            <a:ext cx="6992540" cy="2308324"/>
          </a:xfrm>
          <a:prstGeom prst="rect">
            <a:avLst/>
          </a:prstGeom>
          <a:noFill/>
          <a:ln>
            <a:noFill/>
          </a:ln>
        </p:spPr>
        <p:txBody>
          <a:bodyPr wrap="square" rtlCol="0">
            <a:spAutoFit/>
          </a:bodyPr>
          <a:lstStyle/>
          <a:p>
            <a:pPr>
              <a:buNone/>
            </a:pPr>
            <a:r>
              <a:rPr lang="en-GB" sz="2400" dirty="0">
                <a:solidFill>
                  <a:srgbClr val="002060"/>
                </a:solidFill>
                <a:latin typeface="Barlow" pitchFamily="2" charset="77"/>
              </a:rPr>
              <a:t>The two main components of the specification are:</a:t>
            </a:r>
          </a:p>
          <a:p>
            <a:pPr>
              <a:buNone/>
            </a:pPr>
            <a:endParaRPr lang="en-GB" sz="2400" dirty="0">
              <a:solidFill>
                <a:srgbClr val="002060"/>
              </a:solidFill>
              <a:latin typeface="Barlow" pitchFamily="2" charset="77"/>
            </a:endParaRPr>
          </a:p>
          <a:p>
            <a:pPr>
              <a:buNone/>
            </a:pPr>
            <a:r>
              <a:rPr lang="en-GB" sz="2400" b="1" dirty="0">
                <a:solidFill>
                  <a:srgbClr val="002060"/>
                </a:solidFill>
                <a:latin typeface="Barlow" pitchFamily="2" charset="77"/>
              </a:rPr>
              <a:t>A template</a:t>
            </a:r>
            <a:r>
              <a:rPr lang="en-GB" sz="2400" dirty="0">
                <a:solidFill>
                  <a:srgbClr val="002060"/>
                </a:solidFill>
                <a:latin typeface="Barlow" pitchFamily="2" charset="77"/>
              </a:rPr>
              <a:t> that includes the identification of document headers, common text and a set of data fields and terminologies for creating protocol documents</a:t>
            </a:r>
          </a:p>
        </p:txBody>
      </p:sp>
      <p:pic>
        <p:nvPicPr>
          <p:cNvPr id="40" name="Picture 39">
            <a:extLst>
              <a:ext uri="{FF2B5EF4-FFF2-40B4-BE49-F238E27FC236}">
                <a16:creationId xmlns:a16="http://schemas.microsoft.com/office/drawing/2014/main" id="{7F6BA264-2CBD-648E-8010-3F83D3022A30}"/>
              </a:ext>
            </a:extLst>
          </p:cNvPr>
          <p:cNvPicPr>
            <a:picLocks noChangeAspect="1"/>
          </p:cNvPicPr>
          <p:nvPr/>
        </p:nvPicPr>
        <p:blipFill>
          <a:blip r:embed="rId9"/>
          <a:stretch>
            <a:fillRect/>
          </a:stretch>
        </p:blipFill>
        <p:spPr>
          <a:xfrm>
            <a:off x="908470" y="15315832"/>
            <a:ext cx="6202173" cy="4546585"/>
          </a:xfrm>
          <a:prstGeom prst="rect">
            <a:avLst/>
          </a:prstGeom>
        </p:spPr>
      </p:pic>
      <p:grpSp>
        <p:nvGrpSpPr>
          <p:cNvPr id="45" name="Group 44">
            <a:extLst>
              <a:ext uri="{FF2B5EF4-FFF2-40B4-BE49-F238E27FC236}">
                <a16:creationId xmlns:a16="http://schemas.microsoft.com/office/drawing/2014/main" id="{3895068A-AFE3-8FC9-8B28-FF1E787E91FE}"/>
              </a:ext>
            </a:extLst>
          </p:cNvPr>
          <p:cNvGrpSpPr/>
          <p:nvPr/>
        </p:nvGrpSpPr>
        <p:grpSpPr>
          <a:xfrm>
            <a:off x="7451755" y="4370540"/>
            <a:ext cx="2071607" cy="3069005"/>
            <a:chOff x="7323560" y="4352456"/>
            <a:chExt cx="2071607" cy="3069005"/>
          </a:xfrm>
        </p:grpSpPr>
        <p:sp>
          <p:nvSpPr>
            <p:cNvPr id="17" name="Rounded Rectangle 16">
              <a:extLst>
                <a:ext uri="{FF2B5EF4-FFF2-40B4-BE49-F238E27FC236}">
                  <a16:creationId xmlns:a16="http://schemas.microsoft.com/office/drawing/2014/main" id="{9B7C6705-925D-B2C6-54A8-6FB9F4BCB1FC}"/>
                </a:ext>
              </a:extLst>
            </p:cNvPr>
            <p:cNvSpPr/>
            <p:nvPr/>
          </p:nvSpPr>
          <p:spPr>
            <a:xfrm>
              <a:off x="7323562" y="4352456"/>
              <a:ext cx="2071605" cy="3069005"/>
            </a:xfrm>
            <a:prstGeom prst="roundRect">
              <a:avLst>
                <a:gd name="adj" fmla="val 10497"/>
              </a:avLst>
            </a:prstGeom>
            <a:solidFill>
              <a:srgbClr val="11213F"/>
            </a:solidFill>
            <a:ln w="571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19" name="Picture 18">
              <a:extLst>
                <a:ext uri="{FF2B5EF4-FFF2-40B4-BE49-F238E27FC236}">
                  <a16:creationId xmlns:a16="http://schemas.microsoft.com/office/drawing/2014/main" id="{57A8314C-7FCA-E971-A34A-4631B3DC00D0}"/>
                </a:ext>
              </a:extLst>
            </p:cNvPr>
            <p:cNvPicPr>
              <a:picLocks noChangeAspect="1"/>
            </p:cNvPicPr>
            <p:nvPr/>
          </p:nvPicPr>
          <p:blipFill>
            <a:blip r:embed="rId10"/>
            <a:stretch>
              <a:fillRect/>
            </a:stretch>
          </p:blipFill>
          <p:spPr>
            <a:xfrm>
              <a:off x="7323561" y="4817962"/>
              <a:ext cx="2071606" cy="2071606"/>
            </a:xfrm>
            <a:prstGeom prst="rect">
              <a:avLst/>
            </a:prstGeom>
          </p:spPr>
        </p:pic>
        <p:sp>
          <p:nvSpPr>
            <p:cNvPr id="34" name="TextBox 33">
              <a:extLst>
                <a:ext uri="{FF2B5EF4-FFF2-40B4-BE49-F238E27FC236}">
                  <a16:creationId xmlns:a16="http://schemas.microsoft.com/office/drawing/2014/main" id="{E6119D68-2C7C-A048-1153-A476AD64D99E}"/>
                </a:ext>
              </a:extLst>
            </p:cNvPr>
            <p:cNvSpPr txBox="1"/>
            <p:nvPr/>
          </p:nvSpPr>
          <p:spPr>
            <a:xfrm>
              <a:off x="7323561" y="4388787"/>
              <a:ext cx="2071606" cy="369332"/>
            </a:xfrm>
            <a:prstGeom prst="rect">
              <a:avLst/>
            </a:prstGeom>
            <a:noFill/>
          </p:spPr>
          <p:txBody>
            <a:bodyPr wrap="square" rtlCol="0">
              <a:spAutoFit/>
            </a:bodyPr>
            <a:lstStyle/>
            <a:p>
              <a:pPr algn="ctr"/>
              <a:r>
                <a:rPr lang="en-GB" dirty="0">
                  <a:solidFill>
                    <a:schemeClr val="bg1"/>
                  </a:solidFill>
                  <a:latin typeface="Barlow" pitchFamily="2" charset="77"/>
                </a:rPr>
                <a:t>ICH M11 WG</a:t>
              </a:r>
            </a:p>
          </p:txBody>
        </p:sp>
        <p:pic>
          <p:nvPicPr>
            <p:cNvPr id="36" name="Graphic 35" descr="Link with solid fill">
              <a:extLst>
                <a:ext uri="{FF2B5EF4-FFF2-40B4-BE49-F238E27FC236}">
                  <a16:creationId xmlns:a16="http://schemas.microsoft.com/office/drawing/2014/main" id="{23F4F818-7604-2701-4890-09CA897874A8}"/>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453373" y="4443677"/>
              <a:ext cx="282352" cy="282352"/>
            </a:xfrm>
            <a:prstGeom prst="rect">
              <a:avLst/>
            </a:prstGeom>
          </p:spPr>
        </p:pic>
        <p:sp>
          <p:nvSpPr>
            <p:cNvPr id="41" name="TextBox 40">
              <a:extLst>
                <a:ext uri="{FF2B5EF4-FFF2-40B4-BE49-F238E27FC236}">
                  <a16:creationId xmlns:a16="http://schemas.microsoft.com/office/drawing/2014/main" id="{7914F479-8F9B-334E-B432-9CEDAC637947}"/>
                </a:ext>
              </a:extLst>
            </p:cNvPr>
            <p:cNvSpPr txBox="1"/>
            <p:nvPr/>
          </p:nvSpPr>
          <p:spPr>
            <a:xfrm>
              <a:off x="7323560" y="6958579"/>
              <a:ext cx="2071606" cy="369332"/>
            </a:xfrm>
            <a:prstGeom prst="rect">
              <a:avLst/>
            </a:prstGeom>
            <a:noFill/>
          </p:spPr>
          <p:txBody>
            <a:bodyPr wrap="square" rtlCol="0">
              <a:spAutoFit/>
            </a:bodyPr>
            <a:lstStyle/>
            <a:p>
              <a:pPr algn="ctr"/>
              <a:r>
                <a:rPr lang="en-GB" dirty="0">
                  <a:solidFill>
                    <a:schemeClr val="bg1"/>
                  </a:solidFill>
                  <a:latin typeface="Barlow" pitchFamily="2" charset="77"/>
                </a:rPr>
                <a:t>Scan Me</a:t>
              </a:r>
            </a:p>
          </p:txBody>
        </p:sp>
        <p:pic>
          <p:nvPicPr>
            <p:cNvPr id="44" name="Graphic 43" descr="Smart Phone with solid fill">
              <a:extLst>
                <a:ext uri="{FF2B5EF4-FFF2-40B4-BE49-F238E27FC236}">
                  <a16:creationId xmlns:a16="http://schemas.microsoft.com/office/drawing/2014/main" id="{D0CD2DE9-B093-2EC1-A77F-533F50B605BE}"/>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565092" y="6957046"/>
              <a:ext cx="341265" cy="341265"/>
            </a:xfrm>
            <a:prstGeom prst="rect">
              <a:avLst/>
            </a:prstGeom>
          </p:spPr>
        </p:pic>
      </p:grpSp>
      <p:sp>
        <p:nvSpPr>
          <p:cNvPr id="49" name="TextBox 48">
            <a:extLst>
              <a:ext uri="{FF2B5EF4-FFF2-40B4-BE49-F238E27FC236}">
                <a16:creationId xmlns:a16="http://schemas.microsoft.com/office/drawing/2014/main" id="{A7FF0C90-47E4-8467-4BCB-7E8B56128F4B}"/>
              </a:ext>
            </a:extLst>
          </p:cNvPr>
          <p:cNvSpPr txBox="1"/>
          <p:nvPr/>
        </p:nvSpPr>
        <p:spPr>
          <a:xfrm>
            <a:off x="433412" y="11029681"/>
            <a:ext cx="9372415" cy="4154984"/>
          </a:xfrm>
          <a:prstGeom prst="rect">
            <a:avLst/>
          </a:prstGeom>
          <a:noFill/>
          <a:ln>
            <a:noFill/>
          </a:ln>
        </p:spPr>
        <p:txBody>
          <a:bodyPr wrap="square" rtlCol="0">
            <a:spAutoFit/>
          </a:bodyPr>
          <a:lstStyle/>
          <a:p>
            <a:pPr>
              <a:buNone/>
            </a:pPr>
            <a:r>
              <a:rPr lang="en-GB" sz="2400" dirty="0">
                <a:solidFill>
                  <a:srgbClr val="002060"/>
                </a:solidFill>
                <a:latin typeface="Barlow" pitchFamily="2" charset="77"/>
              </a:rPr>
              <a:t>CDISC's Unified Study Definitions Model (USDM) is a logical model providing machine-readable structure for clinical trial protocols and their extended study definitions. Beyond capturing standard protocol information, the USDM accommodates enhanced detail for Schedule of Activities components, creating a more comprehensive representation of clinical study design.</a:t>
            </a:r>
          </a:p>
          <a:p>
            <a:pPr>
              <a:buNone/>
            </a:pPr>
            <a:endParaRPr lang="en-GB" sz="2400" dirty="0">
              <a:solidFill>
                <a:srgbClr val="002060"/>
              </a:solidFill>
              <a:latin typeface="Barlow" pitchFamily="2" charset="77"/>
            </a:endParaRPr>
          </a:p>
          <a:p>
            <a:r>
              <a:rPr lang="en-GB" sz="2400" dirty="0">
                <a:solidFill>
                  <a:srgbClr val="002060"/>
                </a:solidFill>
                <a:latin typeface="Barlow" pitchFamily="2" charset="77"/>
              </a:rPr>
              <a:t>By maintaining study definitions and protocols in electronic form, the USDM enables a wide range of automated downstream applications, embodying the "write-once, use many" principle that increases efficiency throughout the clinical trial process.</a:t>
            </a:r>
          </a:p>
        </p:txBody>
      </p:sp>
      <p:grpSp>
        <p:nvGrpSpPr>
          <p:cNvPr id="71" name="Group 70">
            <a:extLst>
              <a:ext uri="{FF2B5EF4-FFF2-40B4-BE49-F238E27FC236}">
                <a16:creationId xmlns:a16="http://schemas.microsoft.com/office/drawing/2014/main" id="{7CEBFD57-411E-FB60-7471-AAE168EF4E15}"/>
              </a:ext>
            </a:extLst>
          </p:cNvPr>
          <p:cNvGrpSpPr/>
          <p:nvPr/>
        </p:nvGrpSpPr>
        <p:grpSpPr>
          <a:xfrm>
            <a:off x="7451755" y="15315214"/>
            <a:ext cx="2072131" cy="3069005"/>
            <a:chOff x="7195056" y="15379642"/>
            <a:chExt cx="2072131" cy="3069005"/>
          </a:xfrm>
        </p:grpSpPr>
        <p:sp>
          <p:nvSpPr>
            <p:cNvPr id="51" name="Rounded Rectangle 50">
              <a:extLst>
                <a:ext uri="{FF2B5EF4-FFF2-40B4-BE49-F238E27FC236}">
                  <a16:creationId xmlns:a16="http://schemas.microsoft.com/office/drawing/2014/main" id="{88835798-F4FC-C18A-D622-09E1B25851DB}"/>
                </a:ext>
              </a:extLst>
            </p:cNvPr>
            <p:cNvSpPr/>
            <p:nvPr/>
          </p:nvSpPr>
          <p:spPr>
            <a:xfrm>
              <a:off x="7195582" y="15379642"/>
              <a:ext cx="2069463" cy="3069005"/>
            </a:xfrm>
            <a:prstGeom prst="roundRect">
              <a:avLst>
                <a:gd name="adj" fmla="val 10497"/>
              </a:avLst>
            </a:prstGeom>
            <a:solidFill>
              <a:srgbClr val="11213F"/>
            </a:solidFill>
            <a:ln w="571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5" name="TextBox 54">
              <a:extLst>
                <a:ext uri="{FF2B5EF4-FFF2-40B4-BE49-F238E27FC236}">
                  <a16:creationId xmlns:a16="http://schemas.microsoft.com/office/drawing/2014/main" id="{036EBE8C-75E4-10A5-F29C-70AEC0FD2BB1}"/>
                </a:ext>
              </a:extLst>
            </p:cNvPr>
            <p:cNvSpPr txBox="1"/>
            <p:nvPr/>
          </p:nvSpPr>
          <p:spPr>
            <a:xfrm>
              <a:off x="7195581" y="15415973"/>
              <a:ext cx="2071606" cy="369332"/>
            </a:xfrm>
            <a:prstGeom prst="rect">
              <a:avLst/>
            </a:prstGeom>
            <a:noFill/>
          </p:spPr>
          <p:txBody>
            <a:bodyPr wrap="square" rtlCol="0">
              <a:spAutoFit/>
            </a:bodyPr>
            <a:lstStyle/>
            <a:p>
              <a:pPr algn="ctr"/>
              <a:r>
                <a:rPr lang="en-GB" dirty="0">
                  <a:solidFill>
                    <a:schemeClr val="bg1"/>
                  </a:solidFill>
                  <a:latin typeface="Barlow" pitchFamily="2" charset="77"/>
                </a:rPr>
                <a:t>Use Cases</a:t>
              </a:r>
            </a:p>
          </p:txBody>
        </p:sp>
        <p:pic>
          <p:nvPicPr>
            <p:cNvPr id="56" name="Graphic 55" descr="Link with solid fill">
              <a:extLst>
                <a:ext uri="{FF2B5EF4-FFF2-40B4-BE49-F238E27FC236}">
                  <a16:creationId xmlns:a16="http://schemas.microsoft.com/office/drawing/2014/main" id="{6B404DDD-B12F-2BA9-2880-39574D68F27A}"/>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325393" y="15470863"/>
              <a:ext cx="282352" cy="282352"/>
            </a:xfrm>
            <a:prstGeom prst="rect">
              <a:avLst/>
            </a:prstGeom>
          </p:spPr>
        </p:pic>
        <p:sp>
          <p:nvSpPr>
            <p:cNvPr id="58" name="TextBox 57">
              <a:extLst>
                <a:ext uri="{FF2B5EF4-FFF2-40B4-BE49-F238E27FC236}">
                  <a16:creationId xmlns:a16="http://schemas.microsoft.com/office/drawing/2014/main" id="{51C497CF-9F88-1A8D-A2D0-FBB1070F34F5}"/>
                </a:ext>
              </a:extLst>
            </p:cNvPr>
            <p:cNvSpPr txBox="1"/>
            <p:nvPr/>
          </p:nvSpPr>
          <p:spPr>
            <a:xfrm>
              <a:off x="7195580" y="17985765"/>
              <a:ext cx="2071606" cy="369332"/>
            </a:xfrm>
            <a:prstGeom prst="rect">
              <a:avLst/>
            </a:prstGeom>
            <a:noFill/>
          </p:spPr>
          <p:txBody>
            <a:bodyPr wrap="square" rtlCol="0">
              <a:spAutoFit/>
            </a:bodyPr>
            <a:lstStyle/>
            <a:p>
              <a:pPr algn="ctr"/>
              <a:r>
                <a:rPr lang="en-GB" dirty="0">
                  <a:solidFill>
                    <a:schemeClr val="bg1"/>
                  </a:solidFill>
                  <a:latin typeface="Barlow" pitchFamily="2" charset="77"/>
                </a:rPr>
                <a:t>Scan Me</a:t>
              </a:r>
            </a:p>
          </p:txBody>
        </p:sp>
        <p:pic>
          <p:nvPicPr>
            <p:cNvPr id="59" name="Graphic 58" descr="Smart Phone with solid fill">
              <a:extLst>
                <a:ext uri="{FF2B5EF4-FFF2-40B4-BE49-F238E27FC236}">
                  <a16:creationId xmlns:a16="http://schemas.microsoft.com/office/drawing/2014/main" id="{53CAC08F-1EF0-6789-A4FF-5444F8B034BB}"/>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437112" y="17984232"/>
              <a:ext cx="341265" cy="341265"/>
            </a:xfrm>
            <a:prstGeom prst="rect">
              <a:avLst/>
            </a:prstGeom>
          </p:spPr>
        </p:pic>
        <p:pic>
          <p:nvPicPr>
            <p:cNvPr id="61" name="Picture 60">
              <a:extLst>
                <a:ext uri="{FF2B5EF4-FFF2-40B4-BE49-F238E27FC236}">
                  <a16:creationId xmlns:a16="http://schemas.microsoft.com/office/drawing/2014/main" id="{EB835BBF-88DD-18C8-AD4F-775CB1EC05DE}"/>
                </a:ext>
              </a:extLst>
            </p:cNvPr>
            <p:cNvPicPr>
              <a:picLocks noChangeAspect="1"/>
            </p:cNvPicPr>
            <p:nvPr/>
          </p:nvPicPr>
          <p:blipFill>
            <a:blip r:embed="rId15"/>
            <a:stretch>
              <a:fillRect/>
            </a:stretch>
          </p:blipFill>
          <p:spPr>
            <a:xfrm>
              <a:off x="7195056" y="15827417"/>
              <a:ext cx="2069989" cy="2069989"/>
            </a:xfrm>
            <a:prstGeom prst="rect">
              <a:avLst/>
            </a:prstGeom>
          </p:spPr>
        </p:pic>
      </p:grpSp>
      <p:sp>
        <p:nvSpPr>
          <p:cNvPr id="62" name="TextBox 61">
            <a:extLst>
              <a:ext uri="{FF2B5EF4-FFF2-40B4-BE49-F238E27FC236}">
                <a16:creationId xmlns:a16="http://schemas.microsoft.com/office/drawing/2014/main" id="{0D4D71B7-51CC-5975-B68F-D5A8C257F2CF}"/>
              </a:ext>
            </a:extLst>
          </p:cNvPr>
          <p:cNvSpPr txBox="1"/>
          <p:nvPr/>
        </p:nvSpPr>
        <p:spPr>
          <a:xfrm>
            <a:off x="10156320" y="14182483"/>
            <a:ext cx="9887474" cy="5693866"/>
          </a:xfrm>
          <a:prstGeom prst="rect">
            <a:avLst/>
          </a:prstGeom>
          <a:noFill/>
          <a:ln>
            <a:noFill/>
          </a:ln>
        </p:spPr>
        <p:txBody>
          <a:bodyPr wrap="square" rtlCol="0">
            <a:spAutoFit/>
          </a:bodyPr>
          <a:lstStyle/>
          <a:p>
            <a:pPr fontAlgn="base"/>
            <a:r>
              <a:rPr lang="en-GB" sz="2800" b="1" dirty="0">
                <a:solidFill>
                  <a:srgbClr val="002060"/>
                </a:solidFill>
                <a:latin typeface="Barlow" pitchFamily="2" charset="77"/>
              </a:rPr>
              <a:t>Business Drivers</a:t>
            </a:r>
          </a:p>
          <a:p>
            <a:pPr fontAlgn="base"/>
            <a:endParaRPr lang="en-GB" sz="2400" dirty="0">
              <a:solidFill>
                <a:srgbClr val="002060"/>
              </a:solidFill>
              <a:latin typeface="Barlow" pitchFamily="2" charset="77"/>
            </a:endParaRPr>
          </a:p>
          <a:p>
            <a:pPr fontAlgn="base"/>
            <a:r>
              <a:rPr lang="en-GB" sz="2400" dirty="0">
                <a:solidFill>
                  <a:srgbClr val="002060"/>
                </a:solidFill>
                <a:latin typeface="Barlow" pitchFamily="2" charset="77"/>
              </a:rPr>
              <a:t>The combination of USDM and M11 provides the electronic, foundation for clinical trial execution despite implementation challenges. Digital study definitions offer:</a:t>
            </a:r>
          </a:p>
          <a:p>
            <a:pPr fontAlgn="base"/>
            <a:endParaRPr lang="en-GB" sz="2400" dirty="0">
              <a:solidFill>
                <a:srgbClr val="002060"/>
              </a:solidFill>
              <a:latin typeface="Barlow" pitchFamily="2" charset="77"/>
            </a:endParaRPr>
          </a:p>
          <a:p>
            <a:pPr fontAlgn="base"/>
            <a:r>
              <a:rPr lang="en-GB" sz="2400" b="1" dirty="0">
                <a:solidFill>
                  <a:srgbClr val="002060"/>
                </a:solidFill>
                <a:latin typeface="Barlow" pitchFamily="2" charset="77"/>
              </a:rPr>
              <a:t>Costs:</a:t>
            </a:r>
            <a:r>
              <a:rPr lang="en-GB" sz="2400" dirty="0">
                <a:solidFill>
                  <a:srgbClr val="002060"/>
                </a:solidFill>
                <a:latin typeface="Barlow" pitchFamily="2" charset="77"/>
              </a:rPr>
              <a:t> Significant reduction of effort from days to hours while reducing the number of study amendments. </a:t>
            </a:r>
          </a:p>
          <a:p>
            <a:pPr fontAlgn="base"/>
            <a:r>
              <a:rPr lang="en-GB" sz="2400" b="1" dirty="0">
                <a:solidFill>
                  <a:srgbClr val="002060"/>
                </a:solidFill>
                <a:latin typeface="Barlow" pitchFamily="2" charset="77"/>
              </a:rPr>
              <a:t>Quality and Clarity:</a:t>
            </a:r>
            <a:r>
              <a:rPr lang="en-GB" sz="2400" dirty="0">
                <a:solidFill>
                  <a:srgbClr val="002060"/>
                </a:solidFill>
                <a:latin typeface="Barlow" pitchFamily="2" charset="77"/>
              </a:rPr>
              <a:t> Eliminating ambiguity and transcription errors through precision</a:t>
            </a:r>
          </a:p>
          <a:p>
            <a:pPr fontAlgn="base"/>
            <a:r>
              <a:rPr lang="en-GB" sz="2400" b="1" dirty="0">
                <a:solidFill>
                  <a:srgbClr val="002060"/>
                </a:solidFill>
                <a:latin typeface="Barlow" pitchFamily="2" charset="77"/>
              </a:rPr>
              <a:t>Capacity:</a:t>
            </a:r>
            <a:r>
              <a:rPr lang="en-GB" sz="2400" dirty="0">
                <a:solidFill>
                  <a:srgbClr val="002060"/>
                </a:solidFill>
                <a:latin typeface="Barlow" pitchFamily="2" charset="77"/>
              </a:rPr>
              <a:t> Running more trials with existing resources</a:t>
            </a:r>
          </a:p>
          <a:p>
            <a:pPr fontAlgn="base"/>
            <a:r>
              <a:rPr lang="en-GB" sz="2400" b="1" dirty="0">
                <a:solidFill>
                  <a:srgbClr val="002060"/>
                </a:solidFill>
                <a:latin typeface="Barlow" pitchFamily="2" charset="77"/>
              </a:rPr>
              <a:t>Automation:</a:t>
            </a:r>
            <a:r>
              <a:rPr lang="en-GB" sz="2400" dirty="0">
                <a:solidFill>
                  <a:srgbClr val="002060"/>
                </a:solidFill>
                <a:latin typeface="Barlow" pitchFamily="2" charset="77"/>
              </a:rPr>
              <a:t> Many opportunities including generating SDTM and submission artifacts automatically</a:t>
            </a:r>
          </a:p>
          <a:p>
            <a:pPr fontAlgn="base"/>
            <a:r>
              <a:rPr lang="en-GB" sz="2400" b="1" dirty="0">
                <a:solidFill>
                  <a:srgbClr val="002060"/>
                </a:solidFill>
                <a:latin typeface="Barlow" pitchFamily="2" charset="77"/>
              </a:rPr>
              <a:t>Enable:</a:t>
            </a:r>
            <a:r>
              <a:rPr lang="en-GB" sz="2400" dirty="0">
                <a:solidFill>
                  <a:srgbClr val="002060"/>
                </a:solidFill>
                <a:latin typeface="Barlow" pitchFamily="2" charset="77"/>
              </a:rPr>
              <a:t> Creating a single source of truth powering cross-study AI analytics for breakthrough insights</a:t>
            </a:r>
          </a:p>
        </p:txBody>
      </p:sp>
      <p:pic>
        <p:nvPicPr>
          <p:cNvPr id="64" name="Picture 63">
            <a:extLst>
              <a:ext uri="{FF2B5EF4-FFF2-40B4-BE49-F238E27FC236}">
                <a16:creationId xmlns:a16="http://schemas.microsoft.com/office/drawing/2014/main" id="{07D957A6-B1A6-B42C-F0BC-859906699557}"/>
              </a:ext>
            </a:extLst>
          </p:cNvPr>
          <p:cNvPicPr>
            <a:picLocks noChangeAspect="1"/>
          </p:cNvPicPr>
          <p:nvPr/>
        </p:nvPicPr>
        <p:blipFill>
          <a:blip r:embed="rId16"/>
          <a:stretch>
            <a:fillRect/>
          </a:stretch>
        </p:blipFill>
        <p:spPr>
          <a:xfrm>
            <a:off x="10211753" y="7951228"/>
            <a:ext cx="7359126" cy="5857641"/>
          </a:xfrm>
          <a:prstGeom prst="rect">
            <a:avLst/>
          </a:prstGeom>
        </p:spPr>
      </p:pic>
      <p:grpSp>
        <p:nvGrpSpPr>
          <p:cNvPr id="74" name="Group 73">
            <a:extLst>
              <a:ext uri="{FF2B5EF4-FFF2-40B4-BE49-F238E27FC236}">
                <a16:creationId xmlns:a16="http://schemas.microsoft.com/office/drawing/2014/main" id="{E40D39E5-732E-6D84-DF6F-0A891EC81283}"/>
              </a:ext>
            </a:extLst>
          </p:cNvPr>
          <p:cNvGrpSpPr/>
          <p:nvPr/>
        </p:nvGrpSpPr>
        <p:grpSpPr>
          <a:xfrm>
            <a:off x="17795948" y="7951228"/>
            <a:ext cx="2076102" cy="3069005"/>
            <a:chOff x="17747264" y="7930040"/>
            <a:chExt cx="2076102" cy="3069005"/>
          </a:xfrm>
        </p:grpSpPr>
        <p:sp>
          <p:nvSpPr>
            <p:cNvPr id="65" name="Rounded Rectangle 64">
              <a:extLst>
                <a:ext uri="{FF2B5EF4-FFF2-40B4-BE49-F238E27FC236}">
                  <a16:creationId xmlns:a16="http://schemas.microsoft.com/office/drawing/2014/main" id="{7066D619-FE1B-9941-BBC2-76B1D71C2934}"/>
                </a:ext>
              </a:extLst>
            </p:cNvPr>
            <p:cNvSpPr/>
            <p:nvPr/>
          </p:nvSpPr>
          <p:spPr>
            <a:xfrm>
              <a:off x="17751761" y="7930040"/>
              <a:ext cx="2069463" cy="3069005"/>
            </a:xfrm>
            <a:prstGeom prst="roundRect">
              <a:avLst>
                <a:gd name="adj" fmla="val 10497"/>
              </a:avLst>
            </a:prstGeom>
            <a:solidFill>
              <a:srgbClr val="11213F"/>
            </a:solidFill>
            <a:ln w="571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6" name="TextBox 65">
              <a:extLst>
                <a:ext uri="{FF2B5EF4-FFF2-40B4-BE49-F238E27FC236}">
                  <a16:creationId xmlns:a16="http://schemas.microsoft.com/office/drawing/2014/main" id="{98D0ACFC-F5DA-C14D-4C81-019F3622A05C}"/>
                </a:ext>
              </a:extLst>
            </p:cNvPr>
            <p:cNvSpPr txBox="1"/>
            <p:nvPr/>
          </p:nvSpPr>
          <p:spPr>
            <a:xfrm>
              <a:off x="17751760" y="7966371"/>
              <a:ext cx="2071606" cy="369332"/>
            </a:xfrm>
            <a:prstGeom prst="rect">
              <a:avLst/>
            </a:prstGeom>
            <a:noFill/>
          </p:spPr>
          <p:txBody>
            <a:bodyPr wrap="square" rtlCol="0">
              <a:spAutoFit/>
            </a:bodyPr>
            <a:lstStyle/>
            <a:p>
              <a:pPr algn="ctr"/>
              <a:r>
                <a:rPr lang="en-GB" dirty="0">
                  <a:solidFill>
                    <a:schemeClr val="bg1"/>
                  </a:solidFill>
                  <a:latin typeface="Barlow" pitchFamily="2" charset="77"/>
                </a:rPr>
                <a:t>   USDM &lt;-&gt; M11</a:t>
              </a:r>
            </a:p>
          </p:txBody>
        </p:sp>
        <p:pic>
          <p:nvPicPr>
            <p:cNvPr id="67" name="Graphic 66" descr="Link with solid fill">
              <a:extLst>
                <a:ext uri="{FF2B5EF4-FFF2-40B4-BE49-F238E27FC236}">
                  <a16:creationId xmlns:a16="http://schemas.microsoft.com/office/drawing/2014/main" id="{67E4FAB9-7FC5-BCC2-FB29-01C922B161C2}"/>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7881572" y="8021261"/>
              <a:ext cx="282352" cy="282352"/>
            </a:xfrm>
            <a:prstGeom prst="rect">
              <a:avLst/>
            </a:prstGeom>
          </p:spPr>
        </p:pic>
        <p:sp>
          <p:nvSpPr>
            <p:cNvPr id="68" name="TextBox 67">
              <a:extLst>
                <a:ext uri="{FF2B5EF4-FFF2-40B4-BE49-F238E27FC236}">
                  <a16:creationId xmlns:a16="http://schemas.microsoft.com/office/drawing/2014/main" id="{A26FE8B0-E936-6F2A-647B-9E734369F33B}"/>
                </a:ext>
              </a:extLst>
            </p:cNvPr>
            <p:cNvSpPr txBox="1"/>
            <p:nvPr/>
          </p:nvSpPr>
          <p:spPr>
            <a:xfrm>
              <a:off x="17751759" y="10536163"/>
              <a:ext cx="2071606" cy="369332"/>
            </a:xfrm>
            <a:prstGeom prst="rect">
              <a:avLst/>
            </a:prstGeom>
            <a:noFill/>
          </p:spPr>
          <p:txBody>
            <a:bodyPr wrap="square" rtlCol="0">
              <a:spAutoFit/>
            </a:bodyPr>
            <a:lstStyle/>
            <a:p>
              <a:pPr algn="ctr"/>
              <a:r>
                <a:rPr lang="en-GB" dirty="0">
                  <a:solidFill>
                    <a:schemeClr val="bg1"/>
                  </a:solidFill>
                  <a:latin typeface="Barlow" pitchFamily="2" charset="77"/>
                </a:rPr>
                <a:t>Scan Me</a:t>
              </a:r>
            </a:p>
          </p:txBody>
        </p:sp>
        <p:pic>
          <p:nvPicPr>
            <p:cNvPr id="69" name="Graphic 68" descr="Smart Phone with solid fill">
              <a:extLst>
                <a:ext uri="{FF2B5EF4-FFF2-40B4-BE49-F238E27FC236}">
                  <a16:creationId xmlns:a16="http://schemas.microsoft.com/office/drawing/2014/main" id="{E6CD26D0-9CD1-C917-2279-1EA3C9EDC3DC}"/>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7993291" y="10534630"/>
              <a:ext cx="341265" cy="341265"/>
            </a:xfrm>
            <a:prstGeom prst="rect">
              <a:avLst/>
            </a:prstGeom>
          </p:spPr>
        </p:pic>
        <p:pic>
          <p:nvPicPr>
            <p:cNvPr id="73" name="Picture 72" descr="A qr code with a white background&#10;&#10;AI-generated content may be incorrect.">
              <a:extLst>
                <a:ext uri="{FF2B5EF4-FFF2-40B4-BE49-F238E27FC236}">
                  <a16:creationId xmlns:a16="http://schemas.microsoft.com/office/drawing/2014/main" id="{1DE2CD17-062E-9A80-5B3E-5682B83FCE4E}"/>
                </a:ext>
              </a:extLst>
            </p:cNvPr>
            <p:cNvPicPr>
              <a:picLocks noChangeAspect="1"/>
            </p:cNvPicPr>
            <p:nvPr/>
          </p:nvPicPr>
          <p:blipFill>
            <a:blip r:embed="rId17"/>
            <a:stretch>
              <a:fillRect/>
            </a:stretch>
          </p:blipFill>
          <p:spPr>
            <a:xfrm>
              <a:off x="17747264" y="8380519"/>
              <a:ext cx="2076101" cy="2076101"/>
            </a:xfrm>
            <a:prstGeom prst="rect">
              <a:avLst/>
            </a:prstGeom>
          </p:spPr>
        </p:pic>
      </p:grpSp>
      <p:sp>
        <p:nvSpPr>
          <p:cNvPr id="3" name="TextBox 2">
            <a:extLst>
              <a:ext uri="{FF2B5EF4-FFF2-40B4-BE49-F238E27FC236}">
                <a16:creationId xmlns:a16="http://schemas.microsoft.com/office/drawing/2014/main" id="{00779190-68F2-8ED2-EEE2-B1705CF7B2C3}"/>
              </a:ext>
            </a:extLst>
          </p:cNvPr>
          <p:cNvSpPr txBox="1"/>
          <p:nvPr/>
        </p:nvSpPr>
        <p:spPr>
          <a:xfrm>
            <a:off x="7118407" y="18535990"/>
            <a:ext cx="2637654" cy="1200329"/>
          </a:xfrm>
          <a:prstGeom prst="rect">
            <a:avLst/>
          </a:prstGeom>
          <a:noFill/>
          <a:ln>
            <a:noFill/>
          </a:ln>
        </p:spPr>
        <p:txBody>
          <a:bodyPr wrap="square" rtlCol="0">
            <a:spAutoFit/>
          </a:bodyPr>
          <a:lstStyle/>
          <a:p>
            <a:pPr algn="ctr">
              <a:buNone/>
            </a:pPr>
            <a:r>
              <a:rPr lang="en-GB" dirty="0">
                <a:solidFill>
                  <a:srgbClr val="002060"/>
                </a:solidFill>
                <a:latin typeface="Barlow" pitchFamily="2" charset="77"/>
              </a:rPr>
              <a:t>Scan the QR code to download a large version of the Use Case infographic</a:t>
            </a:r>
          </a:p>
        </p:txBody>
      </p:sp>
      <p:sp>
        <p:nvSpPr>
          <p:cNvPr id="5" name="TextBox 4">
            <a:extLst>
              <a:ext uri="{FF2B5EF4-FFF2-40B4-BE49-F238E27FC236}">
                <a16:creationId xmlns:a16="http://schemas.microsoft.com/office/drawing/2014/main" id="{89974887-D5B0-FE85-CA70-757B29CB4CFF}"/>
              </a:ext>
            </a:extLst>
          </p:cNvPr>
          <p:cNvSpPr txBox="1"/>
          <p:nvPr/>
        </p:nvSpPr>
        <p:spPr>
          <a:xfrm>
            <a:off x="17593079" y="11228486"/>
            <a:ext cx="2442950" cy="1200329"/>
          </a:xfrm>
          <a:prstGeom prst="rect">
            <a:avLst/>
          </a:prstGeom>
          <a:noFill/>
          <a:ln>
            <a:noFill/>
          </a:ln>
        </p:spPr>
        <p:txBody>
          <a:bodyPr wrap="square" rtlCol="0">
            <a:spAutoFit/>
          </a:bodyPr>
          <a:lstStyle/>
          <a:p>
            <a:pPr algn="ctr">
              <a:buNone/>
            </a:pPr>
            <a:r>
              <a:rPr lang="en-GB" dirty="0">
                <a:solidFill>
                  <a:srgbClr val="002060"/>
                </a:solidFill>
                <a:latin typeface="Barlow" pitchFamily="2" charset="77"/>
              </a:rPr>
              <a:t>Scan the QR code to download a large version of the USDM M11 Infographic</a:t>
            </a:r>
          </a:p>
        </p:txBody>
      </p:sp>
      <p:sp>
        <p:nvSpPr>
          <p:cNvPr id="6" name="TextBox 5">
            <a:extLst>
              <a:ext uri="{FF2B5EF4-FFF2-40B4-BE49-F238E27FC236}">
                <a16:creationId xmlns:a16="http://schemas.microsoft.com/office/drawing/2014/main" id="{E8E59999-1ADF-BEC1-A4FB-09DB59AD0504}"/>
              </a:ext>
            </a:extLst>
          </p:cNvPr>
          <p:cNvSpPr txBox="1"/>
          <p:nvPr/>
        </p:nvSpPr>
        <p:spPr>
          <a:xfrm>
            <a:off x="7450138" y="7592010"/>
            <a:ext cx="2071606" cy="923330"/>
          </a:xfrm>
          <a:prstGeom prst="rect">
            <a:avLst/>
          </a:prstGeom>
          <a:noFill/>
          <a:ln>
            <a:noFill/>
          </a:ln>
        </p:spPr>
        <p:txBody>
          <a:bodyPr wrap="square" rtlCol="0">
            <a:spAutoFit/>
          </a:bodyPr>
          <a:lstStyle/>
          <a:p>
            <a:pPr algn="ctr">
              <a:buNone/>
            </a:pPr>
            <a:r>
              <a:rPr lang="en-GB" dirty="0">
                <a:solidFill>
                  <a:srgbClr val="002060"/>
                </a:solidFill>
                <a:latin typeface="Barlow" pitchFamily="2" charset="77"/>
              </a:rPr>
              <a:t>Scan the QR code to visit the ICH M11 WG webpage</a:t>
            </a:r>
          </a:p>
        </p:txBody>
      </p:sp>
      <p:sp>
        <p:nvSpPr>
          <p:cNvPr id="10" name="TextBox 9">
            <a:extLst>
              <a:ext uri="{FF2B5EF4-FFF2-40B4-BE49-F238E27FC236}">
                <a16:creationId xmlns:a16="http://schemas.microsoft.com/office/drawing/2014/main" id="{E27809B2-7F01-8661-18AC-9E3373378C17}"/>
              </a:ext>
            </a:extLst>
          </p:cNvPr>
          <p:cNvSpPr txBox="1"/>
          <p:nvPr/>
        </p:nvSpPr>
        <p:spPr>
          <a:xfrm>
            <a:off x="471181" y="8810708"/>
            <a:ext cx="9334646" cy="830997"/>
          </a:xfrm>
          <a:prstGeom prst="rect">
            <a:avLst/>
          </a:prstGeom>
          <a:noFill/>
          <a:ln>
            <a:noFill/>
          </a:ln>
        </p:spPr>
        <p:txBody>
          <a:bodyPr wrap="square" rtlCol="0">
            <a:spAutoFit/>
          </a:bodyPr>
          <a:lstStyle/>
          <a:p>
            <a:pPr>
              <a:buNone/>
            </a:pPr>
            <a:r>
              <a:rPr lang="en-GB" sz="2400" b="1" dirty="0">
                <a:solidFill>
                  <a:srgbClr val="002060"/>
                </a:solidFill>
                <a:latin typeface="Barlow" pitchFamily="2" charset="77"/>
              </a:rPr>
              <a:t>A technical specification </a:t>
            </a:r>
            <a:r>
              <a:rPr lang="en-GB" sz="2400" dirty="0">
                <a:solidFill>
                  <a:srgbClr val="002060"/>
                </a:solidFill>
                <a:latin typeface="Barlow" pitchFamily="2" charset="77"/>
              </a:rPr>
              <a:t>that uses an open, non-proprietary standard to enable electronic exchange of clinical protocols</a:t>
            </a:r>
          </a:p>
        </p:txBody>
      </p:sp>
      <p:sp>
        <p:nvSpPr>
          <p:cNvPr id="12" name="Rounded Rectangle 11">
            <a:extLst>
              <a:ext uri="{FF2B5EF4-FFF2-40B4-BE49-F238E27FC236}">
                <a16:creationId xmlns:a16="http://schemas.microsoft.com/office/drawing/2014/main" id="{9913372C-8104-39E1-1862-CAB28EE0E2D6}"/>
              </a:ext>
            </a:extLst>
          </p:cNvPr>
          <p:cNvSpPr/>
          <p:nvPr/>
        </p:nvSpPr>
        <p:spPr>
          <a:xfrm>
            <a:off x="26873860" y="392483"/>
            <a:ext cx="2927082" cy="1057122"/>
          </a:xfrm>
          <a:prstGeom prst="roundRect">
            <a:avLst>
              <a:gd name="adj" fmla="val 50000"/>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DK" sz="7200" b="1" dirty="0">
                <a:solidFill>
                  <a:schemeClr val="bg1"/>
                </a:solidFill>
                <a:latin typeface="Barlow" pitchFamily="2" charset="77"/>
              </a:rPr>
              <a:t>PP14</a:t>
            </a:r>
          </a:p>
        </p:txBody>
      </p:sp>
      <p:sp>
        <p:nvSpPr>
          <p:cNvPr id="13" name="Rounded Rectangle 12">
            <a:extLst>
              <a:ext uri="{FF2B5EF4-FFF2-40B4-BE49-F238E27FC236}">
                <a16:creationId xmlns:a16="http://schemas.microsoft.com/office/drawing/2014/main" id="{2C628EB6-E066-DEC4-91B4-4585755477C7}"/>
              </a:ext>
            </a:extLst>
          </p:cNvPr>
          <p:cNvSpPr/>
          <p:nvPr/>
        </p:nvSpPr>
        <p:spPr>
          <a:xfrm>
            <a:off x="433412" y="392483"/>
            <a:ext cx="2927082" cy="1057122"/>
          </a:xfrm>
          <a:prstGeom prst="roundRect">
            <a:avLst>
              <a:gd name="adj" fmla="val 50000"/>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DK" sz="7200" b="1" dirty="0">
                <a:solidFill>
                  <a:schemeClr val="bg1"/>
                </a:solidFill>
                <a:latin typeface="Barlow" pitchFamily="2" charset="77"/>
              </a:rPr>
              <a:t>PP14</a:t>
            </a:r>
          </a:p>
        </p:txBody>
      </p:sp>
    </p:spTree>
    <p:extLst>
      <p:ext uri="{BB962C8B-B14F-4D97-AF65-F5344CB8AC3E}">
        <p14:creationId xmlns:p14="http://schemas.microsoft.com/office/powerpoint/2010/main" val="3544396517"/>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98eacbea-7562-4a40-a7f2-e999cdc0cec5">
      <Terms xmlns="http://schemas.microsoft.com/office/infopath/2007/PartnerControls"/>
    </lcf76f155ced4ddcb4097134ff3c332f>
    <TaxCatchAll xmlns="75bf9804-c18d-470a-a27f-eeaf4abcd247"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D47D794EB48E7144959FE534A5ED3D9A" ma:contentTypeVersion="13" ma:contentTypeDescription="Create a new document." ma:contentTypeScope="" ma:versionID="332ebed6bf1f21540ac8ed4139e2af2e">
  <xsd:schema xmlns:xsd="http://www.w3.org/2001/XMLSchema" xmlns:xs="http://www.w3.org/2001/XMLSchema" xmlns:p="http://schemas.microsoft.com/office/2006/metadata/properties" xmlns:ns2="98eacbea-7562-4a40-a7f2-e999cdc0cec5" xmlns:ns3="75bf9804-c18d-470a-a27f-eeaf4abcd247" targetNamespace="http://schemas.microsoft.com/office/2006/metadata/properties" ma:root="true" ma:fieldsID="9643d50ff51ef4e8f7efba950a0a6c6b" ns2:_="" ns3:_="">
    <xsd:import namespace="98eacbea-7562-4a40-a7f2-e999cdc0cec5"/>
    <xsd:import namespace="75bf9804-c18d-470a-a27f-eeaf4abcd247"/>
    <xsd:element name="properties">
      <xsd:complexType>
        <xsd:sequence>
          <xsd:element name="documentManagement">
            <xsd:complexType>
              <xsd:all>
                <xsd:element ref="ns2:MediaServiceMetadata" minOccurs="0"/>
                <xsd:element ref="ns2:MediaServiceFastMetadata" minOccurs="0"/>
                <xsd:element ref="ns2:lcf76f155ced4ddcb4097134ff3c332f" minOccurs="0"/>
                <xsd:element ref="ns3:TaxCatchAll" minOccurs="0"/>
                <xsd:element ref="ns2:MediaServiceDateTaken" minOccurs="0"/>
                <xsd:element ref="ns2:MediaServiceLocation" minOccurs="0"/>
                <xsd:element ref="ns2:MediaServiceOCR" minOccurs="0"/>
                <xsd:element ref="ns2:MediaServiceGenerationTime" minOccurs="0"/>
                <xsd:element ref="ns2:MediaServiceEventHashCode" minOccurs="0"/>
                <xsd:element ref="ns2:MediaLengthInSeconds"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8eacbea-7562-4a40-a7f2-e999cdc0cec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1" nillable="true" ma:taxonomy="true" ma:internalName="lcf76f155ced4ddcb4097134ff3c332f" ma:taxonomyFieldName="MediaServiceImageTags" ma:displayName="Image Tags" ma:readOnly="false" ma:fieldId="{5cf76f15-5ced-4ddc-b409-7134ff3c332f}" ma:taxonomyMulti="true" ma:sspId="a6b7e412-6c7f-44cd-93fc-1283bc8f8f7e" ma:termSetId="09814cd3-568e-fe90-9814-8d621ff8fb84" ma:anchorId="fba54fb3-c3e1-fe81-a776-ca4b69148c4d" ma:open="true" ma:isKeyword="false">
      <xsd:complexType>
        <xsd:sequence>
          <xsd:element ref="pc:Terms" minOccurs="0" maxOccurs="1"/>
        </xsd:sequence>
      </xsd:complexType>
    </xsd:element>
    <xsd:element name="MediaServiceDateTaken" ma:index="13" nillable="true" ma:displayName="MediaServiceDateTaken" ma:hidden="true" ma:internalName="MediaServiceDateTaken" ma:readOnly="true">
      <xsd:simpleType>
        <xsd:restriction base="dms:Text"/>
      </xsd:simpleType>
    </xsd:element>
    <xsd:element name="MediaServiceLocation" ma:index="14" nillable="true" ma:displayName="Location" ma:internalName="MediaServiceLocation"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LengthInSeconds" ma:index="18" nillable="true" ma:displayName="MediaLengthInSeconds" ma:hidden="true" ma:internalName="MediaLengthInSeconds" ma:readOnly="true">
      <xsd:simpleType>
        <xsd:restriction base="dms:Unknown"/>
      </xsd:simpleType>
    </xsd:element>
    <xsd:element name="MediaServiceObjectDetectorVersions" ma:index="19" nillable="true" ma:displayName="MediaServiceObjectDetectorVersions" ma:hidden="true" ma:indexed="true" ma:internalName="MediaServiceObjectDetectorVersions" ma:readOnly="true">
      <xsd:simpleType>
        <xsd:restriction base="dms:Text"/>
      </xsd:simpleType>
    </xsd:element>
    <xsd:element name="MediaServiceSearchProperties" ma:index="20"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75bf9804-c18d-470a-a27f-eeaf4abcd247" elementFormDefault="qualified">
    <xsd:import namespace="http://schemas.microsoft.com/office/2006/documentManagement/types"/>
    <xsd:import namespace="http://schemas.microsoft.com/office/infopath/2007/PartnerControls"/>
    <xsd:element name="TaxCatchAll" ma:index="12" nillable="true" ma:displayName="Taxonomy Catch All Column" ma:hidden="true" ma:list="{32440c8f-637a-4f66-b4f6-bf5ca76e88b3}" ma:internalName="TaxCatchAll" ma:showField="CatchAllData" ma:web="75bf9804-c18d-470a-a27f-eeaf4abcd247">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D880353-A811-4A5E-ACC7-78B678F8698F}">
  <ds:schemaRefs>
    <ds:schemaRef ds:uri="http://schemas.microsoft.com/sharepoint/v3/contenttype/forms"/>
  </ds:schemaRefs>
</ds:datastoreItem>
</file>

<file path=customXml/itemProps2.xml><?xml version="1.0" encoding="utf-8"?>
<ds:datastoreItem xmlns:ds="http://schemas.openxmlformats.org/officeDocument/2006/customXml" ds:itemID="{0608C028-DB74-4132-93E9-98A6B8817B9A}">
  <ds:schemaRefs>
    <ds:schemaRef ds:uri="http://purl.org/dc/terms/"/>
    <ds:schemaRef ds:uri="http://schemas.microsoft.com/office/infopath/2007/PartnerControls"/>
    <ds:schemaRef ds:uri="98eacbea-7562-4a40-a7f2-e999cdc0cec5"/>
    <ds:schemaRef ds:uri="http://purl.org/dc/elements/1.1/"/>
    <ds:schemaRef ds:uri="http://schemas.microsoft.com/office/2006/metadata/properties"/>
    <ds:schemaRef ds:uri="http://schemas.microsoft.com/office/2006/documentManagement/types"/>
    <ds:schemaRef ds:uri="http://www.w3.org/XML/1998/namespace"/>
    <ds:schemaRef ds:uri="http://schemas.openxmlformats.org/package/2006/metadata/core-properties"/>
    <ds:schemaRef ds:uri="75bf9804-c18d-470a-a27f-eeaf4abcd247"/>
    <ds:schemaRef ds:uri="http://purl.org/dc/dcmitype/"/>
  </ds:schemaRefs>
</ds:datastoreItem>
</file>

<file path=customXml/itemProps3.xml><?xml version="1.0" encoding="utf-8"?>
<ds:datastoreItem xmlns:ds="http://schemas.openxmlformats.org/officeDocument/2006/customXml" ds:itemID="{AAE0797A-4ED5-426D-863C-5B04EF60979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8eacbea-7562-4a40-a7f2-e999cdc0cec5"/>
    <ds:schemaRef ds:uri="75bf9804-c18d-470a-a27f-eeaf4abcd24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Office Theme</Template>
  <TotalTime>221</TotalTime>
  <Words>680</Words>
  <Application>Microsoft Macintosh PowerPoint</Application>
  <PresentationFormat>Custom</PresentationFormat>
  <Paragraphs>52</Paragraphs>
  <Slides>1</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vt:i4>
      </vt:variant>
    </vt:vector>
  </HeadingPairs>
  <TitlesOfParts>
    <vt:vector size="6" baseType="lpstr">
      <vt:lpstr>Aptos</vt:lpstr>
      <vt:lpstr>Aptos Display</vt:lpstr>
      <vt:lpstr>Arial</vt:lpstr>
      <vt:lpstr>Barlow</vt:lpstr>
      <vt:lpstr>Office Theme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Johannes Ulander</dc:creator>
  <cp:lastModifiedBy>Dave Iberson-Hurst (Contractor)</cp:lastModifiedBy>
  <cp:revision>12</cp:revision>
  <cp:lastPrinted>2025-03-30T10:04:43Z</cp:lastPrinted>
  <dcterms:created xsi:type="dcterms:W3CDTF">2024-08-29T12:40:07Z</dcterms:created>
  <dcterms:modified xsi:type="dcterms:W3CDTF">2025-04-27T11:29:35Z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0x010100D47D794EB48E7144959FE534A5ED3D9A</vt:lpwstr>
  </property>
  <property fmtid="{D5CDD505-2E9C-101B-9397-08002B2CF9AE}" pid="3" name="MediaServiceImageTags">
    <vt:lpwstr/>
  </property>
</Properties>
</file>